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3.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4.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5.xml" ContentType="application/vnd.openxmlformats-officedocument.theme+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6.xml" ContentType="application/vnd.openxmlformats-officedocument.theme+xml"/>
  <Override PartName="/ppt/tags/tag1.xml" ContentType="application/vnd.openxmlformats-officedocument.presentationml.tags+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theme/theme7.xml" ContentType="application/vnd.openxmlformats-officedocument.theme+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439" r:id="rId4"/>
    <p:sldMasterId id="2147484511" r:id="rId5"/>
    <p:sldMasterId id="2147484536" r:id="rId6"/>
    <p:sldMasterId id="2147484558" r:id="rId7"/>
    <p:sldMasterId id="2147484584" r:id="rId8"/>
    <p:sldMasterId id="2147484610" r:id="rId9"/>
    <p:sldMasterId id="2147484624" r:id="rId10"/>
    <p:sldMasterId id="2147484637" r:id="rId11"/>
  </p:sldMasterIdLst>
  <p:notesMasterIdLst>
    <p:notesMasterId r:id="rId35"/>
  </p:notesMasterIdLst>
  <p:handoutMasterIdLst>
    <p:handoutMasterId r:id="rId36"/>
  </p:handoutMasterIdLst>
  <p:sldIdLst>
    <p:sldId id="1580" r:id="rId12"/>
    <p:sldId id="1505" r:id="rId13"/>
    <p:sldId id="1581" r:id="rId14"/>
    <p:sldId id="1582" r:id="rId15"/>
    <p:sldId id="1583" r:id="rId16"/>
    <p:sldId id="1514" r:id="rId17"/>
    <p:sldId id="1543" r:id="rId18"/>
    <p:sldId id="1515" r:id="rId19"/>
    <p:sldId id="1557" r:id="rId20"/>
    <p:sldId id="1544" r:id="rId21"/>
    <p:sldId id="1516" r:id="rId22"/>
    <p:sldId id="1552" r:id="rId23"/>
    <p:sldId id="1541" r:id="rId24"/>
    <p:sldId id="1571" r:id="rId25"/>
    <p:sldId id="1572" r:id="rId26"/>
    <p:sldId id="1573" r:id="rId27"/>
    <p:sldId id="1574" r:id="rId28"/>
    <p:sldId id="1575" r:id="rId29"/>
    <p:sldId id="1576" r:id="rId30"/>
    <p:sldId id="1577" r:id="rId31"/>
    <p:sldId id="1578" r:id="rId32"/>
    <p:sldId id="1579" r:id="rId33"/>
    <p:sldId id="1502" r:id="rId3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864"/>
    <a:srgbClr val="002050"/>
    <a:srgbClr val="00BCF2"/>
    <a:srgbClr val="FFCC00"/>
    <a:srgbClr val="005AA1"/>
    <a:srgbClr val="FCB713"/>
    <a:srgbClr val="0078D7"/>
    <a:srgbClr val="0D7595"/>
    <a:srgbClr val="5ACBF0"/>
    <a:srgbClr val="003C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79002" autoAdjust="0"/>
  </p:normalViewPr>
  <p:slideViewPr>
    <p:cSldViewPr snapToGrid="0">
      <p:cViewPr varScale="1">
        <p:scale>
          <a:sx n="74" d="100"/>
          <a:sy n="74" d="100"/>
        </p:scale>
        <p:origin x="728" y="56"/>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87" d="100"/>
          <a:sy n="87" d="100"/>
        </p:scale>
        <p:origin x="3840"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0.xml"/><Relationship Id="rId34" Type="http://schemas.openxmlformats.org/officeDocument/2006/relationships/slide" Target="slides/slide23.xml"/><Relationship Id="rId7" Type="http://schemas.openxmlformats.org/officeDocument/2006/relationships/slideMaster" Target="slideMasters/slideMaster4.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handoutMaster" Target="handoutMasters/handoutMaster1.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notesMaster" Target="notesMasters/notesMaster1.xml"/></Relationships>
</file>

<file path=ppt/diagrams/_rels/data2.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png"/><Relationship Id="rId1" Type="http://schemas.openxmlformats.org/officeDocument/2006/relationships/image" Target="../media/image33.png"/><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diagrams/_rels/drawing2.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png"/><Relationship Id="rId1" Type="http://schemas.openxmlformats.org/officeDocument/2006/relationships/image" Target="../media/image33.png"/><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3" csCatId="mainScheme" phldr="1"/>
      <dgm:spPr/>
      <dgm:t>
        <a:bodyPr/>
        <a:lstStyle/>
        <a:p>
          <a:endParaRPr lang="en-US"/>
        </a:p>
      </dgm:t>
    </dgm:pt>
    <dgm:pt modelId="{0FF8BA2A-500B-413D-8B7A-0FD72A53075A}">
      <dgm:prSet phldrT="[Text]" custT="1"/>
      <dgm:spPr/>
      <dgm:t>
        <a:bodyPr/>
        <a:lstStyle/>
        <a:p>
          <a:pPr algn="ctr"/>
          <a:r>
            <a:rPr lang="en-US" sz="2800" dirty="0">
              <a:latin typeface="+mj-lt"/>
            </a:rPr>
            <a:t>Business Understanding</a:t>
          </a:r>
        </a:p>
      </dgm:t>
    </dgm:pt>
    <dgm:pt modelId="{A445CB5E-895F-4150-B184-2C8283752FC5}" type="parTrans" cxnId="{A346880C-19BB-492E-86E8-A5888A7956E2}">
      <dgm:prSet/>
      <dgm:spPr/>
      <dgm:t>
        <a:bodyPr/>
        <a:lstStyle/>
        <a:p>
          <a:endParaRPr lang="en-US">
            <a:latin typeface="+mj-lt"/>
          </a:endParaRPr>
        </a:p>
      </dgm:t>
    </dgm:pt>
    <dgm:pt modelId="{F4903262-3BB8-4A76-A3AA-54C0993BC220}" type="sibTrans" cxnId="{A346880C-19BB-492E-86E8-A5888A7956E2}">
      <dgm:prSet/>
      <dgm:spPr/>
      <dgm:t>
        <a:bodyPr/>
        <a:lstStyle/>
        <a:p>
          <a:endParaRPr lang="en-US">
            <a:latin typeface="+mj-lt"/>
          </a:endParaRPr>
        </a:p>
      </dgm:t>
    </dgm:pt>
    <dgm:pt modelId="{8589F281-C004-49C2-9A17-144391E503DE}">
      <dgm:prSet phldrT="[Text]" custT="1"/>
      <dgm:spPr/>
      <dgm:t>
        <a:bodyPr/>
        <a:lstStyle/>
        <a:p>
          <a:r>
            <a:rPr lang="en-US" sz="2000" dirty="0">
              <a:latin typeface="+mj-lt"/>
            </a:rPr>
            <a:t>Define Objectives</a:t>
          </a:r>
        </a:p>
      </dgm:t>
    </dgm:pt>
    <dgm:pt modelId="{68ACA663-A4B5-4322-A79B-E6FDA765E412}" type="parTrans" cxnId="{B844C6F1-2818-4F3A-97BB-A513A7A6487D}">
      <dgm:prSet/>
      <dgm:spPr/>
      <dgm:t>
        <a:bodyPr/>
        <a:lstStyle/>
        <a:p>
          <a:endParaRPr lang="en-US">
            <a:latin typeface="+mj-lt"/>
          </a:endParaRPr>
        </a:p>
      </dgm:t>
    </dgm:pt>
    <dgm:pt modelId="{C3FF912E-6EAA-40C0-8E91-AAAED8175040}" type="sibTrans" cxnId="{B844C6F1-2818-4F3A-97BB-A513A7A6487D}">
      <dgm:prSet/>
      <dgm:spPr/>
      <dgm:t>
        <a:bodyPr/>
        <a:lstStyle/>
        <a:p>
          <a:endParaRPr lang="en-US">
            <a:latin typeface="+mj-lt"/>
          </a:endParaRPr>
        </a:p>
      </dgm:t>
    </dgm:pt>
    <dgm:pt modelId="{7C9DA717-4609-4F35-9627-FBCE587B2E07}">
      <dgm:prSet phldrT="[Text]" custT="1"/>
      <dgm:spPr/>
      <dgm:t>
        <a:bodyPr/>
        <a:lstStyle/>
        <a:p>
          <a:r>
            <a:rPr lang="en-US" sz="2000" dirty="0">
              <a:latin typeface="+mj-lt"/>
            </a:rPr>
            <a:t>Identify Data Sources</a:t>
          </a:r>
        </a:p>
      </dgm:t>
    </dgm:pt>
    <dgm:pt modelId="{E5D39B11-6038-4BAB-A377-66C89B23A4FE}" type="parTrans" cxnId="{220E0694-B595-46BE-BDB9-2B1763BF7F42}">
      <dgm:prSet/>
      <dgm:spPr/>
      <dgm:t>
        <a:bodyPr/>
        <a:lstStyle/>
        <a:p>
          <a:endParaRPr lang="en-US">
            <a:latin typeface="+mj-lt"/>
          </a:endParaRPr>
        </a:p>
      </dgm:t>
    </dgm:pt>
    <dgm:pt modelId="{C70C4ADA-4F3B-4BCA-9873-A32F1BD4BEED}" type="sibTrans" cxnId="{220E0694-B595-46BE-BDB9-2B1763BF7F42}">
      <dgm:prSet/>
      <dgm:spPr/>
      <dgm:t>
        <a:bodyPr/>
        <a:lstStyle/>
        <a:p>
          <a:endParaRPr lang="en-US">
            <a:latin typeface="+mj-lt"/>
          </a:endParaRPr>
        </a:p>
      </dgm:t>
    </dgm:pt>
    <dgm:pt modelId="{F1A8E0FB-6830-44B9-AD5D-2C6541803F4D}">
      <dgm:prSet phldrT="[Text]" custT="1"/>
      <dgm:spPr/>
      <dgm:t>
        <a:bodyPr/>
        <a:lstStyle/>
        <a:p>
          <a:pPr algn="ctr"/>
          <a:r>
            <a:rPr lang="en-US" sz="2800" dirty="0">
              <a:latin typeface="+mj-lt"/>
            </a:rPr>
            <a:t>Data Acquisition and Understanding</a:t>
          </a:r>
        </a:p>
      </dgm:t>
    </dgm:pt>
    <dgm:pt modelId="{BA9882FF-0D62-440B-AE35-07B5440B7352}" type="parTrans" cxnId="{DA864F5A-43C0-4EAB-ACD8-C653DCDBC285}">
      <dgm:prSet/>
      <dgm:spPr/>
      <dgm:t>
        <a:bodyPr/>
        <a:lstStyle/>
        <a:p>
          <a:endParaRPr lang="en-US">
            <a:latin typeface="+mj-lt"/>
          </a:endParaRPr>
        </a:p>
      </dgm:t>
    </dgm:pt>
    <dgm:pt modelId="{BE3BCC92-A824-45B0-AD74-589AA75A91ED}" type="sibTrans" cxnId="{DA864F5A-43C0-4EAB-ACD8-C653DCDBC285}">
      <dgm:prSet/>
      <dgm:spPr/>
      <dgm:t>
        <a:bodyPr/>
        <a:lstStyle/>
        <a:p>
          <a:endParaRPr lang="en-US">
            <a:latin typeface="+mj-lt"/>
          </a:endParaRPr>
        </a:p>
      </dgm:t>
    </dgm:pt>
    <dgm:pt modelId="{6DCAF490-84DF-45AB-95F8-850141BC8BDF}">
      <dgm:prSet phldrT="[Text]" custT="1"/>
      <dgm:spPr/>
      <dgm:t>
        <a:bodyPr/>
        <a:lstStyle/>
        <a:p>
          <a:r>
            <a:rPr lang="en-US" sz="2000" dirty="0">
              <a:latin typeface="+mj-lt"/>
            </a:rPr>
            <a:t>Ingest Data</a:t>
          </a:r>
        </a:p>
      </dgm:t>
    </dgm:pt>
    <dgm:pt modelId="{313354FE-947E-4C91-850E-55158EB5406E}" type="parTrans" cxnId="{DB01149F-013B-4AAC-83B8-EA5A02812FB1}">
      <dgm:prSet/>
      <dgm:spPr/>
      <dgm:t>
        <a:bodyPr/>
        <a:lstStyle/>
        <a:p>
          <a:endParaRPr lang="en-US">
            <a:latin typeface="+mj-lt"/>
          </a:endParaRPr>
        </a:p>
      </dgm:t>
    </dgm:pt>
    <dgm:pt modelId="{263CB43B-A0A5-48BB-9C20-6635267C3C22}" type="sibTrans" cxnId="{DB01149F-013B-4AAC-83B8-EA5A02812FB1}">
      <dgm:prSet/>
      <dgm:spPr/>
      <dgm:t>
        <a:bodyPr/>
        <a:lstStyle/>
        <a:p>
          <a:endParaRPr lang="en-US">
            <a:latin typeface="+mj-lt"/>
          </a:endParaRPr>
        </a:p>
      </dgm:t>
    </dgm:pt>
    <dgm:pt modelId="{FFA8810D-171E-4ADC-9CA8-AD57E9D504B9}">
      <dgm:prSet phldrT="[Text]" custT="1"/>
      <dgm:spPr/>
      <dgm:t>
        <a:bodyPr/>
        <a:lstStyle/>
        <a:p>
          <a:r>
            <a:rPr lang="en-US" sz="2000" dirty="0">
              <a:latin typeface="+mj-lt"/>
            </a:rPr>
            <a:t>Explore Data</a:t>
          </a:r>
        </a:p>
      </dgm:t>
    </dgm:pt>
    <dgm:pt modelId="{5D65951A-CE03-4794-9B2D-0A910A6F7FFB}" type="parTrans" cxnId="{E0CB53AF-1846-4839-A817-1BC95F8C73F9}">
      <dgm:prSet/>
      <dgm:spPr/>
      <dgm:t>
        <a:bodyPr/>
        <a:lstStyle/>
        <a:p>
          <a:endParaRPr lang="en-US">
            <a:latin typeface="+mj-lt"/>
          </a:endParaRPr>
        </a:p>
      </dgm:t>
    </dgm:pt>
    <dgm:pt modelId="{39C8D19E-6ADE-404A-843B-5F7020E72704}" type="sibTrans" cxnId="{E0CB53AF-1846-4839-A817-1BC95F8C73F9}">
      <dgm:prSet/>
      <dgm:spPr/>
      <dgm:t>
        <a:bodyPr/>
        <a:lstStyle/>
        <a:p>
          <a:endParaRPr lang="en-US">
            <a:latin typeface="+mj-lt"/>
          </a:endParaRPr>
        </a:p>
      </dgm:t>
    </dgm:pt>
    <dgm:pt modelId="{D66E06A0-8A7E-4EC6-8113-DDE9A8B91FA6}">
      <dgm:prSet phldrT="[Text]" custT="1"/>
      <dgm:spPr/>
      <dgm:t>
        <a:bodyPr/>
        <a:lstStyle/>
        <a:p>
          <a:pPr algn="ctr"/>
          <a:r>
            <a:rPr lang="en-US" sz="2800" dirty="0">
              <a:latin typeface="+mj-lt"/>
            </a:rPr>
            <a:t>Modeling</a:t>
          </a:r>
        </a:p>
      </dgm:t>
    </dgm:pt>
    <dgm:pt modelId="{C867E6D7-68AF-43C6-9E80-BCCDD787550D}" type="parTrans" cxnId="{BEEC91A6-BF3F-4E21-859A-6D47ACAB8869}">
      <dgm:prSet/>
      <dgm:spPr/>
      <dgm:t>
        <a:bodyPr/>
        <a:lstStyle/>
        <a:p>
          <a:endParaRPr lang="en-US">
            <a:latin typeface="+mj-lt"/>
          </a:endParaRPr>
        </a:p>
      </dgm:t>
    </dgm:pt>
    <dgm:pt modelId="{4B0A02DB-F299-4AF6-A72B-B326FF7FE0BF}" type="sibTrans" cxnId="{BEEC91A6-BF3F-4E21-859A-6D47ACAB8869}">
      <dgm:prSet/>
      <dgm:spPr/>
      <dgm:t>
        <a:bodyPr/>
        <a:lstStyle/>
        <a:p>
          <a:endParaRPr lang="en-US">
            <a:latin typeface="+mj-lt"/>
          </a:endParaRPr>
        </a:p>
      </dgm:t>
    </dgm:pt>
    <dgm:pt modelId="{E08D914F-4215-41A4-8173-F3CBF316F76B}">
      <dgm:prSet phldrT="[Text]" custT="1"/>
      <dgm:spPr/>
      <dgm:t>
        <a:bodyPr/>
        <a:lstStyle/>
        <a:p>
          <a:r>
            <a:rPr lang="en-US" sz="2000" dirty="0">
              <a:latin typeface="+mj-lt"/>
            </a:rPr>
            <a:t>Feature Selection</a:t>
          </a:r>
        </a:p>
      </dgm:t>
    </dgm:pt>
    <dgm:pt modelId="{6E6AFD42-BD05-4248-B472-1EFABC017324}" type="parTrans" cxnId="{61EC2C2C-336E-4152-BF38-E133255426BA}">
      <dgm:prSet/>
      <dgm:spPr/>
      <dgm:t>
        <a:bodyPr/>
        <a:lstStyle/>
        <a:p>
          <a:endParaRPr lang="en-US">
            <a:latin typeface="+mj-lt"/>
          </a:endParaRPr>
        </a:p>
      </dgm:t>
    </dgm:pt>
    <dgm:pt modelId="{1759AAC5-ADE9-4C55-8CBC-F1BA87C7A449}" type="sibTrans" cxnId="{61EC2C2C-336E-4152-BF38-E133255426BA}">
      <dgm:prSet/>
      <dgm:spPr/>
      <dgm:t>
        <a:bodyPr/>
        <a:lstStyle/>
        <a:p>
          <a:endParaRPr lang="en-US">
            <a:latin typeface="+mj-lt"/>
          </a:endParaRPr>
        </a:p>
      </dgm:t>
    </dgm:pt>
    <dgm:pt modelId="{EFB0480E-A451-4750-9076-B8DA17ACD683}">
      <dgm:prSet phldrT="[Text]" custT="1"/>
      <dgm:spPr/>
      <dgm:t>
        <a:bodyPr/>
        <a:lstStyle/>
        <a:p>
          <a:r>
            <a:rPr lang="en-US" sz="2000" dirty="0">
              <a:latin typeface="+mj-lt"/>
            </a:rPr>
            <a:t>Create and Train Model</a:t>
          </a:r>
        </a:p>
      </dgm:t>
    </dgm:pt>
    <dgm:pt modelId="{02255FE4-1BB8-44C8-8FC3-2DB4276D8435}" type="parTrans" cxnId="{F0686254-8BC6-438F-8EFC-387D3C1B4582}">
      <dgm:prSet/>
      <dgm:spPr/>
      <dgm:t>
        <a:bodyPr/>
        <a:lstStyle/>
        <a:p>
          <a:endParaRPr lang="en-US">
            <a:latin typeface="+mj-lt"/>
          </a:endParaRPr>
        </a:p>
      </dgm:t>
    </dgm:pt>
    <dgm:pt modelId="{7ECF0E78-DA31-4B08-B8BA-D36DB4135973}" type="sibTrans" cxnId="{F0686254-8BC6-438F-8EFC-387D3C1B4582}">
      <dgm:prSet/>
      <dgm:spPr/>
      <dgm:t>
        <a:bodyPr/>
        <a:lstStyle/>
        <a:p>
          <a:endParaRPr lang="en-US">
            <a:latin typeface="+mj-lt"/>
          </a:endParaRPr>
        </a:p>
      </dgm:t>
    </dgm:pt>
    <dgm:pt modelId="{31989D70-38F8-40B4-A5B4-5B64244B04DB}">
      <dgm:prSet phldrT="[Text]" custT="1"/>
      <dgm:spPr/>
      <dgm:t>
        <a:bodyPr/>
        <a:lstStyle/>
        <a:p>
          <a:pPr algn="ctr"/>
          <a:r>
            <a:rPr lang="en-US" sz="2800" dirty="0">
              <a:latin typeface="+mj-lt"/>
            </a:rPr>
            <a:t>Deployment</a:t>
          </a:r>
        </a:p>
      </dgm:t>
    </dgm:pt>
    <dgm:pt modelId="{E572721F-5C44-451C-B622-59B69949FB6F}" type="parTrans" cxnId="{991DC740-DAA8-4D0F-9BAB-A0D216E7CC9C}">
      <dgm:prSet/>
      <dgm:spPr/>
      <dgm:t>
        <a:bodyPr/>
        <a:lstStyle/>
        <a:p>
          <a:endParaRPr lang="en-US">
            <a:latin typeface="+mj-lt"/>
          </a:endParaRPr>
        </a:p>
      </dgm:t>
    </dgm:pt>
    <dgm:pt modelId="{FF3730C5-5E1C-4ACF-986C-1F8BDC2A87DC}" type="sibTrans" cxnId="{991DC740-DAA8-4D0F-9BAB-A0D216E7CC9C}">
      <dgm:prSet/>
      <dgm:spPr/>
      <dgm:t>
        <a:bodyPr/>
        <a:lstStyle/>
        <a:p>
          <a:endParaRPr lang="en-US">
            <a:latin typeface="+mj-lt"/>
          </a:endParaRPr>
        </a:p>
      </dgm:t>
    </dgm:pt>
    <dgm:pt modelId="{75DF6D0E-EF2D-4899-8D56-11F561E3DB25}">
      <dgm:prSet phldrT="[Text]" custT="1"/>
      <dgm:spPr/>
      <dgm:t>
        <a:bodyPr/>
        <a:lstStyle/>
        <a:p>
          <a:pPr algn="ctr"/>
          <a:r>
            <a:rPr lang="en-US" sz="2800" dirty="0">
              <a:latin typeface="+mj-lt"/>
            </a:rPr>
            <a:t>Customer Acceptance</a:t>
          </a:r>
        </a:p>
      </dgm:t>
    </dgm:pt>
    <dgm:pt modelId="{510C85D3-5932-4392-B61F-F44832C002FA}" type="parTrans" cxnId="{6D864F09-96B6-4444-95BB-D36241D055AD}">
      <dgm:prSet/>
      <dgm:spPr/>
      <dgm:t>
        <a:bodyPr/>
        <a:lstStyle/>
        <a:p>
          <a:endParaRPr lang="en-US">
            <a:latin typeface="+mj-lt"/>
          </a:endParaRPr>
        </a:p>
      </dgm:t>
    </dgm:pt>
    <dgm:pt modelId="{EEE1824F-AA0C-4316-B13D-ED5B6C4A0BFF}" type="sibTrans" cxnId="{6D864F09-96B6-4444-95BB-D36241D055AD}">
      <dgm:prSet/>
      <dgm:spPr/>
      <dgm:t>
        <a:bodyPr/>
        <a:lstStyle/>
        <a:p>
          <a:endParaRPr lang="en-US">
            <a:latin typeface="+mj-lt"/>
          </a:endParaRPr>
        </a:p>
      </dgm:t>
    </dgm:pt>
    <dgm:pt modelId="{07E81225-DE19-4D3E-99CD-FC123A33837F}">
      <dgm:prSet phldrT="[Text]" custT="1"/>
      <dgm:spPr/>
      <dgm:t>
        <a:bodyPr/>
        <a:lstStyle/>
        <a:p>
          <a:r>
            <a:rPr lang="en-US" sz="2000" dirty="0">
              <a:latin typeface="+mj-lt"/>
            </a:rPr>
            <a:t>Operationalize</a:t>
          </a:r>
        </a:p>
      </dgm:t>
    </dgm:pt>
    <dgm:pt modelId="{642D5DAC-991D-456E-978D-DDF8870668E2}" type="parTrans" cxnId="{F9E74B76-F3C8-474B-BE2E-672A4119380A}">
      <dgm:prSet/>
      <dgm:spPr/>
      <dgm:t>
        <a:bodyPr/>
        <a:lstStyle/>
        <a:p>
          <a:endParaRPr lang="en-US">
            <a:latin typeface="+mj-lt"/>
          </a:endParaRPr>
        </a:p>
      </dgm:t>
    </dgm:pt>
    <dgm:pt modelId="{71EEF2D0-2FC1-4663-8EEF-F8400FED6EFD}" type="sibTrans" cxnId="{F9E74B76-F3C8-474B-BE2E-672A4119380A}">
      <dgm:prSet/>
      <dgm:spPr/>
      <dgm:t>
        <a:bodyPr/>
        <a:lstStyle/>
        <a:p>
          <a:endParaRPr lang="en-US">
            <a:latin typeface="+mj-lt"/>
          </a:endParaRPr>
        </a:p>
      </dgm:t>
    </dgm:pt>
    <dgm:pt modelId="{0EBDD81E-61F5-4638-8D23-E64C5784A7CF}">
      <dgm:prSet phldrT="[Text]" custT="1"/>
      <dgm:spPr/>
      <dgm:t>
        <a:bodyPr/>
        <a:lstStyle/>
        <a:p>
          <a:r>
            <a:rPr lang="en-US" sz="2000" dirty="0">
              <a:latin typeface="+mj-lt"/>
            </a:rPr>
            <a:t>Testing and Validation</a:t>
          </a:r>
        </a:p>
      </dgm:t>
    </dgm:pt>
    <dgm:pt modelId="{5BB68B6B-2470-4B4F-B825-03319C46AB79}" type="parTrans" cxnId="{0652195D-79AA-41CB-A507-64DF25821FDC}">
      <dgm:prSet/>
      <dgm:spPr/>
      <dgm:t>
        <a:bodyPr/>
        <a:lstStyle/>
        <a:p>
          <a:endParaRPr lang="en-US">
            <a:latin typeface="+mj-lt"/>
          </a:endParaRPr>
        </a:p>
      </dgm:t>
    </dgm:pt>
    <dgm:pt modelId="{91158606-88ED-478A-99A3-FF66895B49FF}" type="sibTrans" cxnId="{0652195D-79AA-41CB-A507-64DF25821FDC}">
      <dgm:prSet/>
      <dgm:spPr/>
      <dgm:t>
        <a:bodyPr/>
        <a:lstStyle/>
        <a:p>
          <a:endParaRPr lang="en-US">
            <a:latin typeface="+mj-lt"/>
          </a:endParaRPr>
        </a:p>
      </dgm:t>
    </dgm:pt>
    <dgm:pt modelId="{8A560357-68DD-41D8-841B-C94F1FF7F8C1}">
      <dgm:prSet phldrT="[Text]" custT="1"/>
      <dgm:spPr/>
      <dgm:t>
        <a:bodyPr/>
        <a:lstStyle/>
        <a:p>
          <a:r>
            <a:rPr lang="en-US" sz="2000" dirty="0">
              <a:latin typeface="+mj-lt"/>
            </a:rPr>
            <a:t>Update Data</a:t>
          </a:r>
        </a:p>
      </dgm:t>
    </dgm:pt>
    <dgm:pt modelId="{3BC3B257-E716-47FF-9C4E-A1CCC502A26F}" type="parTrans" cxnId="{6D9D5740-A78E-432A-A19B-79A7629DFBD0}">
      <dgm:prSet/>
      <dgm:spPr/>
      <dgm:t>
        <a:bodyPr/>
        <a:lstStyle/>
        <a:p>
          <a:endParaRPr lang="en-US">
            <a:latin typeface="+mj-lt"/>
          </a:endParaRPr>
        </a:p>
      </dgm:t>
    </dgm:pt>
    <dgm:pt modelId="{0F75D6C4-A5C5-4C0B-A3E7-E1F9127F0B24}" type="sibTrans" cxnId="{6D9D5740-A78E-432A-A19B-79A7629DFBD0}">
      <dgm:prSet/>
      <dgm:spPr/>
      <dgm:t>
        <a:bodyPr/>
        <a:lstStyle/>
        <a:p>
          <a:endParaRPr lang="en-US">
            <a:latin typeface="+mj-lt"/>
          </a:endParaRPr>
        </a:p>
      </dgm:t>
    </dgm:pt>
    <dgm:pt modelId="{051E23BA-27D6-402B-8FD0-643279078F48}">
      <dgm:prSet phldrT="[Text]" custT="1"/>
      <dgm:spPr/>
      <dgm:t>
        <a:bodyPr/>
        <a:lstStyle/>
        <a:p>
          <a:r>
            <a:rPr lang="en-US" sz="2000" dirty="0">
              <a:latin typeface="+mj-lt"/>
            </a:rPr>
            <a:t>Handoff</a:t>
          </a:r>
        </a:p>
      </dgm:t>
    </dgm:pt>
    <dgm:pt modelId="{DA361144-F3E9-4156-9CC2-FE98E458196C}" type="parTrans" cxnId="{9D250ACB-3782-4169-9513-D5939A72E14C}">
      <dgm:prSet/>
      <dgm:spPr/>
      <dgm:t>
        <a:bodyPr/>
        <a:lstStyle/>
        <a:p>
          <a:endParaRPr lang="en-US">
            <a:latin typeface="+mj-lt"/>
          </a:endParaRPr>
        </a:p>
      </dgm:t>
    </dgm:pt>
    <dgm:pt modelId="{AE55AD9A-A016-48D5-8B34-AF4339F64545}" type="sibTrans" cxnId="{9D250ACB-3782-4169-9513-D5939A72E14C}">
      <dgm:prSet/>
      <dgm:spPr/>
      <dgm:t>
        <a:bodyPr/>
        <a:lstStyle/>
        <a:p>
          <a:endParaRPr lang="en-US">
            <a:latin typeface="+mj-lt"/>
          </a:endParaRPr>
        </a:p>
      </dgm:t>
    </dgm:pt>
    <dgm:pt modelId="{22DA92B9-9C40-4A25-8285-966799791BE7}">
      <dgm:prSet phldrT="[Text]" custT="1"/>
      <dgm:spPr/>
      <dgm:t>
        <a:bodyPr/>
        <a:lstStyle/>
        <a:p>
          <a:r>
            <a:rPr lang="en-US" sz="2000" dirty="0">
              <a:latin typeface="+mj-lt"/>
            </a:rPr>
            <a:t>Re-train and re-score</a:t>
          </a:r>
        </a:p>
      </dgm:t>
    </dgm:pt>
    <dgm:pt modelId="{31A0D76F-F3CA-4A56-BA36-A4E6E0932F46}" type="parTrans" cxnId="{0E99CA05-F61F-4393-A01F-8CCEDBA18F50}">
      <dgm:prSet/>
      <dgm:spPr/>
      <dgm:t>
        <a:bodyPr/>
        <a:lstStyle/>
        <a:p>
          <a:endParaRPr lang="en-US">
            <a:latin typeface="+mj-lt"/>
          </a:endParaRPr>
        </a:p>
      </dgm:t>
    </dgm:pt>
    <dgm:pt modelId="{C2D43770-B53D-4E3F-BFD7-DA47BF161F8F}" type="sibTrans" cxnId="{0E99CA05-F61F-4393-A01F-8CCEDBA18F50}">
      <dgm:prSet/>
      <dgm:spPr/>
      <dgm:t>
        <a:bodyPr/>
        <a:lstStyle/>
        <a:p>
          <a:endParaRPr lang="en-US">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DDE004FE-29B7-4A52-86FC-2EB3E9848396}" type="presOf" srcId="{31989D70-38F8-40B4-A5B4-5B64244B04DB}" destId="{C971C0CD-D6D6-4BD2-B517-483DD2B85EA0}" srcOrd="0" destOrd="0" presId="urn:microsoft.com/office/officeart/2005/8/layout/vList5"/>
    <dgm:cxn modelId="{1FC3DAAC-2674-4AC0-A681-6AC6E1E041FE}" type="presOf" srcId="{07E81225-DE19-4D3E-99CD-FC123A33837F}" destId="{DE1FE771-1582-4775-9E8F-B758D933162D}" srcOrd="0" destOrd="0" presId="urn:microsoft.com/office/officeart/2005/8/layout/vList5"/>
    <dgm:cxn modelId="{60DB5F81-807B-4DAD-8ED9-6DCE2A60111F}" type="presOf" srcId="{8589F281-C004-49C2-9A17-144391E503DE}" destId="{43C6ABD0-F64A-458E-8A26-0D837897DC64}"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8122CC33-B4F2-4AA4-9832-D53CD089768C}" type="presOf" srcId="{75DF6D0E-EF2D-4899-8D56-11F561E3DB25}" destId="{C5DBDEB5-64EF-486D-ADE8-9AD2774135B2}" srcOrd="0" destOrd="0" presId="urn:microsoft.com/office/officeart/2005/8/layout/vList5"/>
    <dgm:cxn modelId="{657DF6AF-D666-4D2C-A115-75BA748559C6}" type="presOf" srcId="{8A560357-68DD-41D8-841B-C94F1FF7F8C1}" destId="{B35FD520-5FF0-41BD-887C-8B0911FFCB12}" srcOrd="0" destOrd="2" presId="urn:microsoft.com/office/officeart/2005/8/layout/vList5"/>
    <dgm:cxn modelId="{2178D97F-3CAA-4CEB-BCA2-825BD11AB20F}" type="presOf" srcId="{FFA8810D-171E-4ADC-9CA8-AD57E9D504B9}" destId="{B35FD520-5FF0-41BD-887C-8B0911FFCB12}" srcOrd="0" destOrd="1"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6D9D5740-A78E-432A-A19B-79A7629DFBD0}" srcId="{F1A8E0FB-6830-44B9-AD5D-2C6541803F4D}" destId="{8A560357-68DD-41D8-841B-C94F1FF7F8C1}" srcOrd="2" destOrd="0" parTransId="{3BC3B257-E716-47FF-9C4E-A1CCC502A26F}" sibTransId="{0F75D6C4-A5C5-4C0B-A3E7-E1F9127F0B24}"/>
    <dgm:cxn modelId="{DB01149F-013B-4AAC-83B8-EA5A02812FB1}" srcId="{F1A8E0FB-6830-44B9-AD5D-2C6541803F4D}" destId="{6DCAF490-84DF-45AB-95F8-850141BC8BDF}" srcOrd="0" destOrd="0" parTransId="{313354FE-947E-4C91-850E-55158EB5406E}" sibTransId="{263CB43B-A0A5-48BB-9C20-6635267C3C22}"/>
    <dgm:cxn modelId="{E0CB53AF-1846-4839-A817-1BC95F8C73F9}" srcId="{F1A8E0FB-6830-44B9-AD5D-2C6541803F4D}" destId="{FFA8810D-171E-4ADC-9CA8-AD57E9D504B9}" srcOrd="1" destOrd="0" parTransId="{5D65951A-CE03-4794-9B2D-0A910A6F7FFB}" sibTransId="{39C8D19E-6ADE-404A-843B-5F7020E72704}"/>
    <dgm:cxn modelId="{0E99CA05-F61F-4393-A01F-8CCEDBA18F50}" srcId="{75DF6D0E-EF2D-4899-8D56-11F561E3DB25}" destId="{22DA92B9-9C40-4A25-8285-966799791BE7}" srcOrd="2" destOrd="0" parTransId="{31A0D76F-F3CA-4A56-BA36-A4E6E0932F46}" sibTransId="{C2D43770-B53D-4E3F-BFD7-DA47BF161F8F}"/>
    <dgm:cxn modelId="{F6DB5C63-69FA-4FC9-BB9C-7D6AEF8B14EB}" type="presOf" srcId="{EFB0480E-A451-4750-9076-B8DA17ACD683}" destId="{EF322D6C-1CB6-431F-8B42-A64D898D2824}" srcOrd="0" destOrd="1" presId="urn:microsoft.com/office/officeart/2005/8/layout/vList5"/>
    <dgm:cxn modelId="{BEEC91A6-BF3F-4E21-859A-6D47ACAB8869}" srcId="{A6842990-62A4-4545-B120-1F8AF25A0D6E}" destId="{D66E06A0-8A7E-4EC6-8113-DDE9A8B91FA6}" srcOrd="2" destOrd="0" parTransId="{C867E6D7-68AF-43C6-9E80-BCCDD787550D}" sibTransId="{4B0A02DB-F299-4AF6-A72B-B326FF7FE0BF}"/>
    <dgm:cxn modelId="{9197056C-C44F-4A04-AEB6-8E23C28CFBCA}" type="presOf" srcId="{D66E06A0-8A7E-4EC6-8113-DDE9A8B91FA6}" destId="{D8CBC06D-2193-488F-8EDE-5FAA991E0B6B}"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61EC2C2C-336E-4152-BF38-E133255426BA}" srcId="{D66E06A0-8A7E-4EC6-8113-DDE9A8B91FA6}" destId="{E08D914F-4215-41A4-8173-F3CBF316F76B}" srcOrd="0" destOrd="0" parTransId="{6E6AFD42-BD05-4248-B472-1EFABC017324}" sibTransId="{1759AAC5-ADE9-4C55-8CBC-F1BA87C7A449}"/>
    <dgm:cxn modelId="{B844C6F1-2818-4F3A-97BB-A513A7A6487D}" srcId="{0FF8BA2A-500B-413D-8B7A-0FD72A53075A}" destId="{8589F281-C004-49C2-9A17-144391E503DE}" srcOrd="0" destOrd="0" parTransId="{68ACA663-A4B5-4322-A79B-E6FDA765E412}" sibTransId="{C3FF912E-6EAA-40C0-8E91-AAAED8175040}"/>
    <dgm:cxn modelId="{A7498686-3363-4727-9125-3753C7FB4287}" type="presOf" srcId="{A6842990-62A4-4545-B120-1F8AF25A0D6E}" destId="{C5ED45AB-5708-4618-8F2A-585D84BC9EAD}" srcOrd="0" destOrd="0" presId="urn:microsoft.com/office/officeart/2005/8/layout/vList5"/>
    <dgm:cxn modelId="{F4DF8B2E-967B-4C23-9FF5-BB008183100C}" type="presOf" srcId="{F1A8E0FB-6830-44B9-AD5D-2C6541803F4D}" destId="{3E606814-09D9-4B4C-8F40-66F312978EEB}" srcOrd="0" destOrd="0" presId="urn:microsoft.com/office/officeart/2005/8/layout/vList5"/>
    <dgm:cxn modelId="{ACACF1CD-A9C0-4633-8495-72FF45057E3A}" type="presOf" srcId="{7C9DA717-4609-4F35-9627-FBCE587B2E07}" destId="{43C6ABD0-F64A-458E-8A26-0D837897DC64}" srcOrd="0" destOrd="1" presId="urn:microsoft.com/office/officeart/2005/8/layout/vList5"/>
    <dgm:cxn modelId="{991DC740-DAA8-4D0F-9BAB-A0D216E7CC9C}" srcId="{A6842990-62A4-4545-B120-1F8AF25A0D6E}" destId="{31989D70-38F8-40B4-A5B4-5B64244B04DB}" srcOrd="3" destOrd="0" parTransId="{E572721F-5C44-451C-B622-59B69949FB6F}" sibTransId="{FF3730C5-5E1C-4ACF-986C-1F8BDC2A87DC}"/>
    <dgm:cxn modelId="{A346880C-19BB-492E-86E8-A5888A7956E2}" srcId="{A6842990-62A4-4545-B120-1F8AF25A0D6E}" destId="{0FF8BA2A-500B-413D-8B7A-0FD72A53075A}" srcOrd="0" destOrd="0" parTransId="{A445CB5E-895F-4150-B184-2C8283752FC5}" sibTransId="{F4903262-3BB8-4A76-A3AA-54C0993BC220}"/>
    <dgm:cxn modelId="{FC9795E3-DBDF-499A-B2B6-4B8E6CA578BE}" type="presOf" srcId="{E08D914F-4215-41A4-8173-F3CBF316F76B}" destId="{EF322D6C-1CB6-431F-8B42-A64D898D2824}" srcOrd="0" destOrd="0" presId="urn:microsoft.com/office/officeart/2005/8/layout/vList5"/>
    <dgm:cxn modelId="{6D864F09-96B6-4444-95BB-D36241D055AD}" srcId="{A6842990-62A4-4545-B120-1F8AF25A0D6E}" destId="{75DF6D0E-EF2D-4899-8D56-11F561E3DB25}" srcOrd="4" destOrd="0" parTransId="{510C85D3-5932-4392-B61F-F44832C002FA}" sibTransId="{EEE1824F-AA0C-4316-B13D-ED5B6C4A0BFF}"/>
    <dgm:cxn modelId="{D9C32539-B0FF-4269-910E-8E2F3FB2481A}" type="presOf" srcId="{6DCAF490-84DF-45AB-95F8-850141BC8BDF}" destId="{B35FD520-5FF0-41BD-887C-8B0911FFCB12}"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0652195D-79AA-41CB-A507-64DF25821FDC}" srcId="{75DF6D0E-EF2D-4899-8D56-11F561E3DB25}" destId="{0EBDD81E-61F5-4638-8D23-E64C5784A7CF}" srcOrd="0" destOrd="0" parTransId="{5BB68B6B-2470-4B4F-B825-03319C46AB79}" sibTransId="{91158606-88ED-478A-99A3-FF66895B49FF}"/>
    <dgm:cxn modelId="{DA864F5A-43C0-4EAB-ACD8-C653DCDBC285}" srcId="{A6842990-62A4-4545-B120-1F8AF25A0D6E}" destId="{F1A8E0FB-6830-44B9-AD5D-2C6541803F4D}" srcOrd="1" destOrd="0" parTransId="{BA9882FF-0D62-440B-AE35-07B5440B7352}" sibTransId="{BE3BCC92-A824-45B0-AD74-589AA75A91ED}"/>
    <dgm:cxn modelId="{78B26055-4003-4B61-B1A2-86AC6919F907}" type="presOf" srcId="{22DA92B9-9C40-4A25-8285-966799791BE7}" destId="{E36319A3-4DDD-4596-A48B-3AFC2FB82E08}" srcOrd="0" destOrd="2" presId="urn:microsoft.com/office/officeart/2005/8/layout/vList5"/>
    <dgm:cxn modelId="{A345E6FB-E582-491A-BAAE-F2A1141E8D26}" type="presOf" srcId="{0FF8BA2A-500B-413D-8B7A-0FD72A53075A}" destId="{FCE31E78-3DAC-4692-A464-D0C835B3F5C0}"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(MRS)</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9888" y="-1245712"/>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Define Objectives</a:t>
          </a:r>
        </a:p>
        <a:p>
          <a:pPr marL="228600" lvl="1" indent="-228600" algn="l" defTabSz="889000">
            <a:lnSpc>
              <a:spcPct val="90000"/>
            </a:lnSpc>
            <a:spcBef>
              <a:spcPct val="0"/>
            </a:spcBef>
            <a:spcAft>
              <a:spcPct val="15000"/>
            </a:spcAft>
            <a:buChar char="•"/>
          </a:pPr>
          <a:r>
            <a:rPr lang="en-US" sz="2000" kern="1200" dirty="0">
              <a:latin typeface="+mj-lt"/>
            </a:rPr>
            <a:t>Identify Data Sources</a:t>
          </a:r>
        </a:p>
      </dsp:txBody>
      <dsp:txXfrm rot="-5400000">
        <a:off x="4275636" y="177616"/>
        <a:ext cx="3704749" cy="907169"/>
      </dsp:txXfrm>
    </dsp:sp>
    <dsp:sp modelId="{FCE31E78-3DAC-4692-A464-D0C835B3F5C0}">
      <dsp:nvSpPr>
        <dsp:cNvPr id="0" name=""/>
        <dsp:cNvSpPr/>
      </dsp:nvSpPr>
      <dsp:spPr>
        <a:xfrm>
          <a:off x="111" y="2874"/>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Business Understanding</a:t>
          </a:r>
        </a:p>
      </dsp:txBody>
      <dsp:txXfrm>
        <a:off x="61456" y="64219"/>
        <a:ext cx="4152834" cy="1133961"/>
      </dsp:txXfrm>
    </dsp:sp>
    <dsp:sp modelId="{B35FD520-5FF0-41BD-887C-8B0911FFCB12}">
      <dsp:nvSpPr>
        <dsp:cNvPr id="0" name=""/>
        <dsp:cNvSpPr/>
      </dsp:nvSpPr>
      <dsp:spPr>
        <a:xfrm rot="5400000">
          <a:off x="5649888" y="73771"/>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Ingest Data</a:t>
          </a:r>
        </a:p>
        <a:p>
          <a:pPr marL="228600" lvl="1" indent="-228600" algn="l" defTabSz="889000">
            <a:lnSpc>
              <a:spcPct val="90000"/>
            </a:lnSpc>
            <a:spcBef>
              <a:spcPct val="0"/>
            </a:spcBef>
            <a:spcAft>
              <a:spcPct val="15000"/>
            </a:spcAft>
            <a:buChar char="•"/>
          </a:pPr>
          <a:r>
            <a:rPr lang="en-US" sz="2000" kern="1200" dirty="0">
              <a:latin typeface="+mj-lt"/>
            </a:rPr>
            <a:t>Explore Data</a:t>
          </a:r>
        </a:p>
        <a:p>
          <a:pPr marL="228600" lvl="1" indent="-228600" algn="l" defTabSz="889000">
            <a:lnSpc>
              <a:spcPct val="90000"/>
            </a:lnSpc>
            <a:spcBef>
              <a:spcPct val="0"/>
            </a:spcBef>
            <a:spcAft>
              <a:spcPct val="15000"/>
            </a:spcAft>
            <a:buChar char="•"/>
          </a:pPr>
          <a:r>
            <a:rPr lang="en-US" sz="2000" kern="1200" dirty="0">
              <a:latin typeface="+mj-lt"/>
            </a:rPr>
            <a:t>Update Data</a:t>
          </a:r>
        </a:p>
      </dsp:txBody>
      <dsp:txXfrm rot="-5400000">
        <a:off x="4275636" y="1497099"/>
        <a:ext cx="3704749" cy="907169"/>
      </dsp:txXfrm>
    </dsp:sp>
    <dsp:sp modelId="{3E606814-09D9-4B4C-8F40-66F312978EEB}">
      <dsp:nvSpPr>
        <dsp:cNvPr id="0" name=""/>
        <dsp:cNvSpPr/>
      </dsp:nvSpPr>
      <dsp:spPr>
        <a:xfrm>
          <a:off x="111" y="1322358"/>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Data Acquisition and Understanding</a:t>
          </a:r>
        </a:p>
      </dsp:txBody>
      <dsp:txXfrm>
        <a:off x="61456" y="1383703"/>
        <a:ext cx="4152834" cy="1133961"/>
      </dsp:txXfrm>
    </dsp:sp>
    <dsp:sp modelId="{EF322D6C-1CB6-431F-8B42-A64D898D2824}">
      <dsp:nvSpPr>
        <dsp:cNvPr id="0" name=""/>
        <dsp:cNvSpPr/>
      </dsp:nvSpPr>
      <dsp:spPr>
        <a:xfrm rot="5400000">
          <a:off x="5649888" y="1393255"/>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Feature Selection</a:t>
          </a:r>
        </a:p>
        <a:p>
          <a:pPr marL="228600" lvl="1" indent="-228600" algn="l" defTabSz="889000">
            <a:lnSpc>
              <a:spcPct val="90000"/>
            </a:lnSpc>
            <a:spcBef>
              <a:spcPct val="0"/>
            </a:spcBef>
            <a:spcAft>
              <a:spcPct val="15000"/>
            </a:spcAft>
            <a:buChar char="•"/>
          </a:pPr>
          <a:r>
            <a:rPr lang="en-US" sz="2000" kern="1200" dirty="0">
              <a:latin typeface="+mj-lt"/>
            </a:rPr>
            <a:t>Create and Train Model</a:t>
          </a:r>
        </a:p>
      </dsp:txBody>
      <dsp:txXfrm rot="-5400000">
        <a:off x="4275636" y="2816583"/>
        <a:ext cx="3704749" cy="907169"/>
      </dsp:txXfrm>
    </dsp:sp>
    <dsp:sp modelId="{D8CBC06D-2193-488F-8EDE-5FAA991E0B6B}">
      <dsp:nvSpPr>
        <dsp:cNvPr id="0" name=""/>
        <dsp:cNvSpPr/>
      </dsp:nvSpPr>
      <dsp:spPr>
        <a:xfrm>
          <a:off x="111" y="2641842"/>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Modeling</a:t>
          </a:r>
        </a:p>
      </dsp:txBody>
      <dsp:txXfrm>
        <a:off x="61456" y="2703187"/>
        <a:ext cx="4152834" cy="1133961"/>
      </dsp:txXfrm>
    </dsp:sp>
    <dsp:sp modelId="{DE1FE771-1582-4775-9E8F-B758D933162D}">
      <dsp:nvSpPr>
        <dsp:cNvPr id="0" name=""/>
        <dsp:cNvSpPr/>
      </dsp:nvSpPr>
      <dsp:spPr>
        <a:xfrm rot="5400000">
          <a:off x="5649888" y="2712739"/>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Operationalize</a:t>
          </a:r>
        </a:p>
      </dsp:txBody>
      <dsp:txXfrm rot="-5400000">
        <a:off x="4275636" y="4136067"/>
        <a:ext cx="3704749" cy="907169"/>
      </dsp:txXfrm>
    </dsp:sp>
    <dsp:sp modelId="{C971C0CD-D6D6-4BD2-B517-483DD2B85EA0}">
      <dsp:nvSpPr>
        <dsp:cNvPr id="0" name=""/>
        <dsp:cNvSpPr/>
      </dsp:nvSpPr>
      <dsp:spPr>
        <a:xfrm>
          <a:off x="111" y="3961326"/>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Deployment</a:t>
          </a:r>
        </a:p>
      </dsp:txBody>
      <dsp:txXfrm>
        <a:off x="61456" y="4022671"/>
        <a:ext cx="4152834" cy="1133961"/>
      </dsp:txXfrm>
    </dsp:sp>
    <dsp:sp modelId="{E36319A3-4DDD-4596-A48B-3AFC2FB82E08}">
      <dsp:nvSpPr>
        <dsp:cNvPr id="0" name=""/>
        <dsp:cNvSpPr/>
      </dsp:nvSpPr>
      <dsp:spPr>
        <a:xfrm rot="5400000">
          <a:off x="5649888" y="4032223"/>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Testing and Validation</a:t>
          </a:r>
        </a:p>
        <a:p>
          <a:pPr marL="228600" lvl="1" indent="-228600" algn="l" defTabSz="889000">
            <a:lnSpc>
              <a:spcPct val="90000"/>
            </a:lnSpc>
            <a:spcBef>
              <a:spcPct val="0"/>
            </a:spcBef>
            <a:spcAft>
              <a:spcPct val="15000"/>
            </a:spcAft>
            <a:buChar char="•"/>
          </a:pPr>
          <a:r>
            <a:rPr lang="en-US" sz="2000" kern="1200" dirty="0">
              <a:latin typeface="+mj-lt"/>
            </a:rPr>
            <a:t>Handoff</a:t>
          </a:r>
        </a:p>
        <a:p>
          <a:pPr marL="228600" lvl="1" indent="-228600" algn="l" defTabSz="889000">
            <a:lnSpc>
              <a:spcPct val="90000"/>
            </a:lnSpc>
            <a:spcBef>
              <a:spcPct val="0"/>
            </a:spcBef>
            <a:spcAft>
              <a:spcPct val="15000"/>
            </a:spcAft>
            <a:buChar char="•"/>
          </a:pPr>
          <a:r>
            <a:rPr lang="en-US" sz="2000" kern="1200" dirty="0">
              <a:latin typeface="+mj-lt"/>
            </a:rPr>
            <a:t>Re-train and re-score</a:t>
          </a:r>
        </a:p>
      </dsp:txBody>
      <dsp:txXfrm rot="-5400000">
        <a:off x="4275636" y="5455551"/>
        <a:ext cx="3704749" cy="907169"/>
      </dsp:txXfrm>
    </dsp:sp>
    <dsp:sp modelId="{C5DBDEB5-64EF-486D-ADE8-9AD2774135B2}">
      <dsp:nvSpPr>
        <dsp:cNvPr id="0" name=""/>
        <dsp:cNvSpPr/>
      </dsp:nvSpPr>
      <dsp:spPr>
        <a:xfrm>
          <a:off x="111" y="5280810"/>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Customer Acceptance</a:t>
          </a:r>
        </a:p>
      </dsp:txBody>
      <dsp:txXfrm>
        <a:off x="61456" y="5342155"/>
        <a:ext cx="4152834" cy="11339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Azure Machine Learning (MRS)</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3/22/2017 1:10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21.png>
</file>

<file path=ppt/media/image22.png>
</file>

<file path=ppt/media/image23.png>
</file>

<file path=ppt/media/image24.png>
</file>

<file path=ppt/media/image26.png>
</file>

<file path=ppt/media/image28.png>
</file>

<file path=ppt/media/image3.png>
</file>

<file path=ppt/media/image31.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8.png>
</file>

<file path=ppt/media/image49.png>
</file>

<file path=ppt/media/image5.png>
</file>

<file path=ppt/media/image50.png>
</file>

<file path=ppt/media/image51.png>
</file>

<file path=ppt/media/image52.png>
</file>

<file path=ppt/media/image53.png>
</file>

<file path=ppt/media/image54.jpeg>
</file>

<file path=ppt/media/image55.png>
</file>

<file path=ppt/media/image56.png>
</file>

<file path=ppt/media/image57.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cortanaanalytics.com/"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msdn.microsoft.com/en-us/library/azure/dd179355.aspx"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hive.apache.org/"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zure.microsoft.com/en-us/blog/using-ambari-views-to-author-hive-and-pig-queries/"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powerbi.microsoft.com/en-us/documentation/powerbi-service-get-data/"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powerbi.microsoft.com/en-us/guided-learning/"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mva.microsoft.com/en-US/training-courses/data-visualizations-with-power-bi-in-excel-2013-8889?l=kBrlM2A3_104984382"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powerbi.com/" TargetMode="External"/><Relationship Id="rId7" Type="http://schemas.openxmlformats.org/officeDocument/2006/relationships/hyperlink" Target="https://app.powerbi.com/view?r=eyJrIjoiYWU2ZWQyNzYtOWNlZi00YmU2LWIyYjYtMjk1MWY5YjIyZGIyIiwidCI6ImY1NDViZDY2LTdjM2YtNDcyOS04NTFhLWI3Y2EzYWM5ZmI2ZSIsImMiOjh9" TargetMode="External"/><Relationship Id="rId2" Type="http://schemas.openxmlformats.org/officeDocument/2006/relationships/slide" Target="../slides/slide15.xml"/><Relationship Id="rId1" Type="http://schemas.openxmlformats.org/officeDocument/2006/relationships/notesMaster" Target="../notesMasters/notesMaster1.xml"/><Relationship Id="rId6" Type="http://schemas.openxmlformats.org/officeDocument/2006/relationships/hyperlink" Target="https://powerbi.microsoft.com/en-us/Mobile" TargetMode="External"/><Relationship Id="rId5" Type="http://schemas.openxmlformats.org/officeDocument/2006/relationships/hyperlink" Target="https://support.office.com/en-us/article/Get-Transform-in-Excel-2016-881c63c6-37c5-4ca2-b616-59e18d75b4de?ui=en-US&amp;rs=en-US&amp;ad=US" TargetMode="External"/><Relationship Id="rId4" Type="http://schemas.openxmlformats.org/officeDocument/2006/relationships/hyperlink" Target="https://powerbi.microsoft.com/en-us/documentation/powerbi-desktop-latest-update/"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powerbi.microsoft.com/en-us/documentation/powerbi-desktop-getting-started/"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powerbi.microsoft.com/en-us/documentation/powerbi-desktop-data-view/" TargetMode="External"/><Relationship Id="rId2" Type="http://schemas.openxmlformats.org/officeDocument/2006/relationships/slide" Target="../slides/slide17.xml"/><Relationship Id="rId1" Type="http://schemas.openxmlformats.org/officeDocument/2006/relationships/notesMaster" Target="../notesMasters/notesMaster1.xml"/><Relationship Id="rId5" Type="http://schemas.openxmlformats.org/officeDocument/2006/relationships/hyperlink" Target="https://powerbi.microsoft.com/en-us/documentation/powerbi-desktop-report-view/" TargetMode="External"/><Relationship Id="rId4" Type="http://schemas.openxmlformats.org/officeDocument/2006/relationships/hyperlink" Target="https://powerbi.microsoft.com/en-us/documentation/powerbi-desktop-relationship-view/"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powerbi.microsoft.com/en-us/documentation/powerbi-desktop-getting-started/"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services.odata.org/V4/Northwind/Northwind.svc/" TargetMode="External"/><Relationship Id="rId5" Type="http://schemas.openxmlformats.org/officeDocument/2006/relationships/hyperlink" Target="http://tinyurl.com/buckwoodypbi2" TargetMode="External"/><Relationship Id="rId4" Type="http://schemas.openxmlformats.org/officeDocument/2006/relationships/hyperlink" Target="http://tinyurl.com/buckwoodypbi1" TargetMode="Externa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bit.ly/29q32I1"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www.forbes.com/sites/brentdykes/2016/03/31/data-storytelling-the-essential-data-science-skill-everyone-needs/#47248463f0c8" TargetMode="External"/><Relationship Id="rId5" Type="http://schemas.openxmlformats.org/officeDocument/2006/relationships/hyperlink" Target="http://community.powerbi.com/t5/Data-Stories-Gallery/Vizion-Solutions-MLB-Analysis/m-p/60504" TargetMode="External"/><Relationship Id="rId4" Type="http://schemas.openxmlformats.org/officeDocument/2006/relationships/hyperlink" Target="http://www.datapointed.net/2010/01/crayola-crayon-color-chart/"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www.amazon.com/Street-Journal-Guide-Information-Graphics/dp/0393347281"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blogs.msdn.com/b/microsoft_business_intelligence1/archive/2012/10/08/best-practices-in-data-visualization.aspx" TargetMode="Externa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powerbi.microsoft.com/en-us/documentation/powerbi-service-tips-for-designing-a-great-dashboard/"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powerbi.microsoft.com/en-us/documentation/powerbi-service-q-and-a/"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sv-europe.com/crisp-dm-methodology/"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azure.microsoft.com/en-us/documentation/articles/data-science-process-walkthroughs/" TargetMode="External"/><Relationship Id="rId5" Type="http://schemas.openxmlformats.org/officeDocument/2006/relationships/hyperlink" Target="https://azure.microsoft.com/en-us/documentation/learning-paths/cortana-analytics-process/" TargetMode="External"/><Relationship Id="rId4" Type="http://schemas.openxmlformats.org/officeDocument/2006/relationships/hyperlink" Target="https://azure.microsoft.com/en-us/documentation/articles/data-science-process-overview/" TargetMode="Externa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azure.microsoft.com/en-us/campaigns/data-lake/" TargetMode="External"/><Relationship Id="rId13" Type="http://schemas.openxmlformats.org/officeDocument/2006/relationships/hyperlink" Target="http://azure.microsoft.com/en-us/services/stream-analytics/" TargetMode="External"/><Relationship Id="rId18" Type="http://schemas.openxmlformats.org/officeDocument/2006/relationships/hyperlink" Target="https://www.microsoft.com/cognitive-services" TargetMode="External"/><Relationship Id="rId3" Type="http://schemas.openxmlformats.org/officeDocument/2006/relationships/hyperlink" Target="http://microsoftazure.com/" TargetMode="External"/><Relationship Id="rId21" Type="http://schemas.openxmlformats.org/officeDocument/2006/relationships/hyperlink" Target="https://gallery.cortanaintelligence.com/" TargetMode="External"/><Relationship Id="rId7" Type="http://schemas.openxmlformats.org/officeDocument/2006/relationships/hyperlink" Target="http://azure.microsoft.com/en-us/services/event-hubs/" TargetMode="External"/><Relationship Id="rId12" Type="http://schemas.openxmlformats.org/officeDocument/2006/relationships/hyperlink" Target="http://azure.microsoft.com/en-us/services/hdinsight/" TargetMode="External"/><Relationship Id="rId17" Type="http://schemas.openxmlformats.org/officeDocument/2006/relationships/hyperlink" Target="https://developer.microsoft.com/en-us/Cortana" TargetMode="External"/><Relationship Id="rId2" Type="http://schemas.openxmlformats.org/officeDocument/2006/relationships/slide" Target="../slides/slide5.xml"/><Relationship Id="rId16" Type="http://schemas.openxmlformats.org/officeDocument/2006/relationships/hyperlink" Target="https://blogs.windows.com/buildingapps/2015/08/25/using-cortana-to-interact-with-your-customers-10-by-10/" TargetMode="External"/><Relationship Id="rId20" Type="http://schemas.openxmlformats.org/officeDocument/2006/relationships/hyperlink" Target="https://www.microsoft.com/en-us/server-cloud/cortana-intelligence-suite/what-is-cortana-intelligence.aspx" TargetMode="External"/><Relationship Id="rId1" Type="http://schemas.openxmlformats.org/officeDocument/2006/relationships/notesMaster" Target="../notesMasters/notesMaster1.xml"/><Relationship Id="rId6" Type="http://schemas.openxmlformats.org/officeDocument/2006/relationships/hyperlink" Target="http://azure.microsoft.com/en-us/services/data-factory/" TargetMode="External"/><Relationship Id="rId11" Type="http://schemas.openxmlformats.org/officeDocument/2006/relationships/hyperlink" Target="http://azure.microsoft.com/en-us/services/machine-learning/" TargetMode="External"/><Relationship Id="rId5" Type="http://schemas.openxmlformats.org/officeDocument/2006/relationships/hyperlink" Target="http://azure.microsoft.com/en-us/services/data-catalog" TargetMode="External"/><Relationship Id="rId15" Type="http://schemas.openxmlformats.org/officeDocument/2006/relationships/hyperlink" Target="http://blogs.windows.com/buildingapps/2014/09/23/cortana-integration-and-speech-recognition-new-code-samples/" TargetMode="External"/><Relationship Id="rId10" Type="http://schemas.openxmlformats.org/officeDocument/2006/relationships/hyperlink" Target="http://azure.microsoft.com/en-us/services/sql-data-warehouse/" TargetMode="External"/><Relationship Id="rId19" Type="http://schemas.openxmlformats.org/officeDocument/2006/relationships/hyperlink" Target="https://dev.botframework.com/" TargetMode="External"/><Relationship Id="rId4" Type="http://schemas.openxmlformats.org/officeDocument/2006/relationships/hyperlink" Target="https://azure.microsoft.com/en-us/documentation/services/storage/" TargetMode="External"/><Relationship Id="rId9" Type="http://schemas.openxmlformats.org/officeDocument/2006/relationships/hyperlink" Target="https://azure.microsoft.com/en-us/services/documentdb/" TargetMode="External"/><Relationship Id="rId14" Type="http://schemas.openxmlformats.org/officeDocument/2006/relationships/hyperlink" Target="https://powerbi.microsoft.com/" TargetMode="External"/><Relationship Id="rId22" Type="http://schemas.openxmlformats.org/officeDocument/2006/relationships/hyperlink" Target="https://caqs.azure.net/#gallery"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azure.microsoft.com/en-us/services/cognitive-service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zure.microsoft.com/en-us/documentation/articles/machine-learning-walkthrough-5-publish-web-service/"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azure.microsoft.com/en-us/documentation/services/cognitive-service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8" Type="http://schemas.openxmlformats.org/officeDocument/2006/relationships/hyperlink" Target="https://github.com/Microsoft/Windows-universal-samples/tree/master/Samples/SpeechRecognitionAndSynthesis" TargetMode="External"/><Relationship Id="rId3" Type="http://schemas.openxmlformats.org/officeDocument/2006/relationships/hyperlink" Target="https://channel9.msdn.com/Blogs/Dev-Inspiration/What-Developers-Need-To-Know-About-the-Cortana-API" TargetMode="External"/><Relationship Id="rId7" Type="http://schemas.openxmlformats.org/officeDocument/2006/relationships/hyperlink" Target="https://msdn.microsoft.com/en-us/library/windows/apps/xaml/dn974230.aspx?f=255&amp;MSPPError=-2147217396"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channel9.msdn.com/Shows/Visual-Studio-Toolbox/App-Development-with-Cortana" TargetMode="External"/><Relationship Id="rId11" Type="http://schemas.openxmlformats.org/officeDocument/2006/relationships/hyperlink" Target="https://mva.microsoft.com/en-US/training-courses/universal-windows-app-development-with-cortana-and-the-speech-sdk-8487?l=20D3s5Xz_5904984382" TargetMode="External"/><Relationship Id="rId5" Type="http://schemas.openxmlformats.org/officeDocument/2006/relationships/hyperlink" Target="https://code.msdn.microsoft.com/Voice-Commands-Quickstart-64ce68ce" TargetMode="External"/><Relationship Id="rId10" Type="http://schemas.openxmlformats.org/officeDocument/2006/relationships/hyperlink" Target="http://www.slideshare.net/ActiveNick/building-windows-10-universal-apps-with-speech-and-Cortana" TargetMode="External"/><Relationship Id="rId4" Type="http://schemas.openxmlformats.org/officeDocument/2006/relationships/hyperlink" Target="https://mva.microsoft.com/en-US/training-courses/universal-windows-app-development-with-cortana-and-the-speech-sdk-8487" TargetMode="External"/><Relationship Id="rId9" Type="http://schemas.openxmlformats.org/officeDocument/2006/relationships/hyperlink" Target="https://github.com/Microsoft/Windows-universal-samples/tree/master/Samples/CortanaVoiceCommand"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page: </a:t>
            </a:r>
            <a:r>
              <a:rPr lang="en-US" sz="1800" baseline="0" dirty="0">
                <a:hlinkClick r:id="rId3"/>
              </a:rPr>
              <a:t>http://cortanaanalytics.com</a:t>
            </a:r>
            <a:r>
              <a:rPr lang="en-US" sz="1800" baseline="0" dirty="0"/>
              <a:t> </a:t>
            </a:r>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rgbClr val="505050"/>
              </a:solidFill>
              <a:effectLst/>
              <a:uLnTx/>
              <a:uFillTx/>
            </a:endParaRPr>
          </a:p>
        </p:txBody>
      </p:sp>
    </p:spTree>
    <p:extLst>
      <p:ext uri="{BB962C8B-B14F-4D97-AF65-F5344CB8AC3E}">
        <p14:creationId xmlns:p14="http://schemas.microsoft.com/office/powerpoint/2010/main" val="3152916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Azure Storage Services REST API Reference - </a:t>
            </a:r>
            <a:r>
              <a:rPr lang="en-US" dirty="0">
                <a:hlinkClick r:id="rId3"/>
              </a:rPr>
              <a:t>https://msdn.microsoft.com/en-us/library/azure/dd179355.aspx</a:t>
            </a:r>
            <a:r>
              <a:rPr lang="en-US" dirty="0"/>
              <a:t> </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18050022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Understanding HIVE: </a:t>
            </a:r>
            <a:r>
              <a:rPr lang="en-US" dirty="0">
                <a:hlinkClick r:id="rId3"/>
              </a:rPr>
              <a:t>http://hive.apache.org/</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4054404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1. More about </a:t>
            </a:r>
            <a:r>
              <a:rPr lang="en-US" sz="1800" dirty="0" err="1"/>
              <a:t>Ambari</a:t>
            </a:r>
            <a:r>
              <a:rPr lang="en-US" sz="1800" dirty="0"/>
              <a:t> Views: </a:t>
            </a:r>
            <a:r>
              <a:rPr lang="en-US" sz="1800" dirty="0">
                <a:hlinkClick r:id="rId3"/>
              </a:rPr>
              <a:t>https://azure.microsoft.com/en-us/blog/using-ambari-views-to-author-hive-and-pig-queries/</a:t>
            </a:r>
            <a:r>
              <a:rPr lang="en-US" sz="1800"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5122789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Data Sources for Power BI: </a:t>
            </a:r>
            <a:r>
              <a:rPr lang="en-US" dirty="0">
                <a:hlinkClick r:id="rId3"/>
              </a:rPr>
              <a:t>https://powerbi.microsoft.com/en-us/documentation/powerbi-service-get-data/</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7575796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Guided Learning: </a:t>
            </a:r>
            <a:r>
              <a:rPr lang="en-US" dirty="0">
                <a:hlinkClick r:id="rId3"/>
              </a:rPr>
              <a:t>https://powerbi.microsoft.com/en-us/guided-learning/</a:t>
            </a:r>
            <a:r>
              <a:rPr lang="en-US" dirty="0"/>
              <a:t> </a:t>
            </a:r>
          </a:p>
          <a:p>
            <a:pPr marL="228600" indent="-228600">
              <a:buFont typeface="+mj-lt"/>
              <a:buAutoNum type="arabicPeriod"/>
            </a:pPr>
            <a:r>
              <a:rPr lang="en-US" dirty="0"/>
              <a:t>4-part</a:t>
            </a:r>
            <a:r>
              <a:rPr lang="en-US" baseline="0" dirty="0"/>
              <a:t> online course for Power BI in Excel 2013: </a:t>
            </a:r>
            <a:r>
              <a:rPr lang="en-US" baseline="0" dirty="0">
                <a:hlinkClick r:id="rId4"/>
              </a:rPr>
              <a:t>https://mva.microsoft.com/en-US/training-courses/data-visualizations-with-power-bi-in-excel-2013-8889?l=kBrlM2A3_104984382</a:t>
            </a:r>
            <a:r>
              <a:rPr lang="en-US" baseline="0"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758567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Web Portal – </a:t>
            </a:r>
            <a:r>
              <a:rPr lang="en-US" dirty="0">
                <a:hlinkClick r:id="rId3"/>
              </a:rPr>
              <a:t>http://powerbi.com</a:t>
            </a:r>
            <a:r>
              <a:rPr lang="en-US" dirty="0"/>
              <a:t> </a:t>
            </a:r>
          </a:p>
          <a:p>
            <a:pPr marL="228600" indent="-228600">
              <a:buFont typeface="+mj-lt"/>
              <a:buAutoNum type="arabicPeriod"/>
            </a:pPr>
            <a:r>
              <a:rPr lang="en-US" dirty="0"/>
              <a:t>Power BI Desktop - </a:t>
            </a:r>
            <a:r>
              <a:rPr lang="en-US" dirty="0">
                <a:hlinkClick r:id="rId4"/>
              </a:rPr>
              <a:t>https://powerbi.microsoft.com/en-us/documentation/powerbi-desktop-latest-update/</a:t>
            </a:r>
            <a:r>
              <a:rPr lang="en-US" dirty="0"/>
              <a:t>  </a:t>
            </a:r>
          </a:p>
          <a:p>
            <a:pPr marL="228600" indent="-228600">
              <a:buFont typeface="+mj-lt"/>
              <a:buAutoNum type="arabicPeriod"/>
            </a:pPr>
            <a:r>
              <a:rPr lang="en-US" dirty="0"/>
              <a:t>Excel - </a:t>
            </a:r>
            <a:r>
              <a:rPr lang="en-US" dirty="0">
                <a:hlinkClick r:id="rId5"/>
              </a:rPr>
              <a:t>https://support.office.com/en-us/article/Get-Transform-in-Excel-2016-881c63c6-37c5-4ca2-b616-59e18d75b4de?ui=en-US&amp;rs=en-US&amp;ad=US</a:t>
            </a:r>
            <a:r>
              <a:rPr lang="en-US" dirty="0"/>
              <a:t>  </a:t>
            </a:r>
          </a:p>
          <a:p>
            <a:pPr marL="228600" indent="-228600">
              <a:buFont typeface="+mj-lt"/>
              <a:buAutoNum type="arabicPeriod"/>
            </a:pPr>
            <a:r>
              <a:rPr lang="en-US" dirty="0"/>
              <a:t>Mobile Apps - </a:t>
            </a:r>
            <a:r>
              <a:rPr lang="en-US" dirty="0">
                <a:hlinkClick r:id="rId6"/>
              </a:rPr>
              <a:t>https://powerbi.microsoft.com/en-us/Mobile</a:t>
            </a:r>
            <a:r>
              <a:rPr lang="en-US" dirty="0"/>
              <a:t>  </a:t>
            </a:r>
          </a:p>
          <a:p>
            <a:pPr marL="228600" indent="-228600">
              <a:buFont typeface="+mj-lt"/>
              <a:buAutoNum type="arabicPeriod"/>
            </a:pPr>
            <a:r>
              <a:rPr lang="en-US" dirty="0"/>
              <a:t>Use this link to see what you are able to do: </a:t>
            </a:r>
            <a:r>
              <a:rPr lang="en-US" dirty="0">
                <a:hlinkClick r:id="rId7"/>
              </a:rPr>
              <a:t>https://app.powerbi.com/view?r=eyJrIjoiYWU2ZWQyNzYtOWNlZi00YmU2LWIyYjYtMjk1MWY5YjIyZGIyIiwidCI6ImY1NDViZDY2LTdjM2YtNDcyOS04NTFhLWI3Y2EzYWM5ZmI2ZSIsImMiOjh9</a:t>
            </a:r>
            <a:r>
              <a:rPr lang="en-US" dirty="0"/>
              <a:t>   </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41806487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Getting Started: </a:t>
            </a:r>
            <a:r>
              <a:rPr lang="en-US" dirty="0">
                <a:hlinkClick r:id="rId3"/>
              </a:rPr>
              <a:t>https://powerbi.microsoft.com/en-us/documentation/powerbi-desktop-getting-started/</a:t>
            </a:r>
            <a:r>
              <a:rPr lang="en-US"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2832460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Data View: </a:t>
            </a:r>
            <a:r>
              <a:rPr lang="en-US" dirty="0">
                <a:hlinkClick r:id="rId3"/>
              </a:rPr>
              <a:t>https://powerbi.microsoft.com/en-us/documentation/powerbi-desktop-data-view/</a:t>
            </a:r>
            <a:r>
              <a:rPr lang="en-US" dirty="0"/>
              <a:t> </a:t>
            </a:r>
          </a:p>
          <a:p>
            <a:pPr marL="342900" indent="-342900">
              <a:buFont typeface="+mj-lt"/>
              <a:buAutoNum type="arabicPeriod"/>
            </a:pPr>
            <a:r>
              <a:rPr lang="en-US" dirty="0"/>
              <a:t>Relationship View: </a:t>
            </a:r>
            <a:r>
              <a:rPr lang="en-US" dirty="0">
                <a:hlinkClick r:id="rId4"/>
              </a:rPr>
              <a:t>https://powerbi.microsoft.com/en-us/documentation/powerbi-desktop-relationship-view/</a:t>
            </a:r>
            <a:r>
              <a:rPr lang="en-US" dirty="0"/>
              <a:t> </a:t>
            </a:r>
          </a:p>
          <a:p>
            <a:pPr marL="342900" indent="-342900">
              <a:buFont typeface="+mj-lt"/>
              <a:buAutoNum type="arabicPeriod"/>
            </a:pPr>
            <a:r>
              <a:rPr lang="en-US" dirty="0"/>
              <a:t>Report View: </a:t>
            </a:r>
            <a:r>
              <a:rPr lang="en-US" dirty="0">
                <a:hlinkClick r:id="rId5"/>
              </a:rPr>
              <a:t>https://powerbi.microsoft.com/en-us/documentation/powerbi-desktop-report-view/</a:t>
            </a:r>
            <a:r>
              <a:rPr lang="en-US"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1204246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latin typeface="+mn-lt"/>
              </a:rPr>
              <a:t>Option 1: First-time, comprehensive example: </a:t>
            </a:r>
            <a:r>
              <a:rPr lang="en-US" dirty="0">
                <a:latin typeface="+mn-lt"/>
                <a:hlinkClick r:id="rId3"/>
              </a:rPr>
              <a:t>https://powerbi.microsoft.com/en-us/documentation/powerbi-desktop-getting-started/</a:t>
            </a:r>
            <a:r>
              <a:rPr lang="en-US" dirty="0">
                <a:latin typeface="+mn-lt"/>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latin typeface="+mn-lt"/>
              </a:rPr>
              <a:t>Option 2: EMEA soccer</a:t>
            </a:r>
            <a:r>
              <a:rPr lang="en-US" baseline="0" dirty="0">
                <a:latin typeface="+mn-lt"/>
              </a:rPr>
              <a:t> </a:t>
            </a:r>
            <a:r>
              <a:rPr lang="en-US" dirty="0">
                <a:latin typeface="+mn-lt"/>
              </a:rPr>
              <a:t>data example : </a:t>
            </a:r>
            <a:r>
              <a:rPr lang="en-US" dirty="0">
                <a:latin typeface="+mn-lt"/>
                <a:hlinkClick r:id="rId4"/>
              </a:rPr>
              <a:t>http://tinyurl.com/buckwoodypbi1</a:t>
            </a:r>
            <a:endParaRPr lang="en-US" dirty="0">
              <a:latin typeface="+mn-lt"/>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latin typeface="+mn-lt"/>
              </a:rPr>
              <a:t>Option 3: US retirement example: </a:t>
            </a:r>
            <a:r>
              <a:rPr lang="en-US" dirty="0">
                <a:latin typeface="+mn-lt"/>
                <a:hlinkClick r:id="rId5"/>
              </a:rPr>
              <a:t>http://tinyurl.com/buckwoodypbi2</a:t>
            </a:r>
            <a:endParaRPr lang="en-US" dirty="0">
              <a:latin typeface="+mn-lt"/>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latin typeface="+mn-lt"/>
              </a:rPr>
              <a:t>Option 4: Open Power BI</a:t>
            </a:r>
            <a:r>
              <a:rPr lang="en-US" baseline="0" dirty="0">
                <a:latin typeface="+mn-lt"/>
              </a:rPr>
              <a:t> or Excel, and use this data source:  </a:t>
            </a:r>
            <a:r>
              <a:rPr lang="en-US" baseline="0" dirty="0">
                <a:latin typeface="+mn-lt"/>
                <a:hlinkClick r:id="rId6"/>
              </a:rPr>
              <a:t>http://services.odata.org/V4/Northwind/Northwind.svc/</a:t>
            </a:r>
            <a:endParaRPr lang="en-US" baseline="0" dirty="0">
              <a:latin typeface="+mn-lt"/>
            </a:endParaRP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baseline="0" dirty="0">
                <a:latin typeface="+mn-lt"/>
              </a:rPr>
              <a:t>Define Relationships</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baseline="0" dirty="0">
                <a:latin typeface="+mn-lt"/>
              </a:rPr>
              <a:t>Change the data types to be appropriate for location, summation, etc.</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baseline="0" dirty="0">
                <a:latin typeface="+mn-lt"/>
              </a:rPr>
              <a:t>Create linked graphics based on those relationships and data elements</a:t>
            </a:r>
            <a:endParaRPr lang="en-US" dirty="0">
              <a:latin typeface="+mn-lt"/>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9708990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On Demand Webinar: </a:t>
            </a:r>
            <a:r>
              <a:rPr lang="en-US" dirty="0">
                <a:hlinkClick r:id="rId3"/>
              </a:rPr>
              <a:t>http://bit.ly/29q32I1</a:t>
            </a:r>
            <a:r>
              <a:rPr lang="en-US" dirty="0"/>
              <a:t> </a:t>
            </a:r>
          </a:p>
          <a:p>
            <a:pPr marL="342900" indent="-342900">
              <a:buFont typeface="+mj-lt"/>
              <a:buAutoNum type="arabicPeriod"/>
            </a:pPr>
            <a:r>
              <a:rPr lang="en-US" dirty="0"/>
              <a:t>Interesting Example of Good Visualization: </a:t>
            </a:r>
            <a:r>
              <a:rPr lang="en-US" dirty="0">
                <a:hlinkClick r:id="rId4"/>
              </a:rPr>
              <a:t>http://www.datapointed.net/2010/01/crayola-crayon-color-chart/</a:t>
            </a:r>
            <a:r>
              <a:rPr lang="en-US" dirty="0"/>
              <a:t>  </a:t>
            </a:r>
          </a:p>
          <a:p>
            <a:pPr marL="342900" indent="-342900">
              <a:buFont typeface="+mj-lt"/>
              <a:buAutoNum type="arabicPeriod"/>
            </a:pPr>
            <a:r>
              <a:rPr lang="en-US"/>
              <a:t>Another one: </a:t>
            </a:r>
            <a:r>
              <a:rPr lang="en-US" sz="1800" u="sng" kern="1200">
                <a:solidFill>
                  <a:schemeClr val="tx1"/>
                </a:solidFill>
                <a:effectLst/>
                <a:latin typeface="Segoe UI Light" pitchFamily="34" charset="0"/>
                <a:ea typeface="+mn-ea"/>
                <a:cs typeface="+mn-cs"/>
                <a:hlinkClick r:id="rId5"/>
              </a:rPr>
              <a:t>http://community.powerbi.com/t5/Data-Stories-Gallery/Vizion-Solutions-MLB-Analysis/m-p/60504</a:t>
            </a:r>
            <a:r>
              <a:rPr lang="en-US" sz="1800" kern="1200">
                <a:solidFill>
                  <a:schemeClr val="tx1"/>
                </a:solidFill>
                <a:effectLst/>
                <a:latin typeface="Segoe UI Light" pitchFamily="34" charset="0"/>
                <a:ea typeface="+mn-ea"/>
                <a:cs typeface="+mn-cs"/>
              </a:rPr>
              <a:t>  </a:t>
            </a:r>
            <a:endParaRPr lang="en-US" dirty="0"/>
          </a:p>
          <a:p>
            <a:pPr marL="342900" indent="-342900">
              <a:buFont typeface="+mj-lt"/>
              <a:buAutoNum type="arabicPeriod"/>
            </a:pPr>
            <a:r>
              <a:rPr lang="en-US" dirty="0"/>
              <a:t>Great</a:t>
            </a:r>
            <a:r>
              <a:rPr lang="en-US" baseline="0" dirty="0"/>
              <a:t> book on data visualization:  </a:t>
            </a:r>
            <a:r>
              <a:rPr lang="en-US" b="1" dirty="0"/>
              <a:t>The Wall Street Journal Guide to Information Graphics: The Dos and Don'ts of Presenting Data, Facts, and Figures Paperback  – December 16, 2013 </a:t>
            </a:r>
          </a:p>
          <a:p>
            <a:pPr marL="342900" indent="-342900">
              <a:buFont typeface="+mj-lt"/>
              <a:buAutoNum type="arabicPeriod"/>
            </a:pPr>
            <a:r>
              <a:rPr lang="en-US" dirty="0"/>
              <a:t>Article on Data Storytelling: </a:t>
            </a:r>
            <a:r>
              <a:rPr lang="en-US" dirty="0">
                <a:hlinkClick r:id="rId6"/>
              </a:rPr>
              <a:t>http://www.forbes.com/sites/brentdykes/2016/03/31/data-storytelling-the-essential-data-science-skill-everyone-needs/#47248463f0c8</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07328AF-CB56-472B-9A4E-CEB6EDD5FBF3}"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788792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600" dirty="0"/>
              <a:t>At the</a:t>
            </a:r>
            <a:r>
              <a:rPr lang="en-US" sz="1600" baseline="0" dirty="0"/>
              <a:t> end of this Module, you will:</a:t>
            </a:r>
          </a:p>
          <a:p>
            <a:pPr marL="445862" lvl="1" indent="-228600">
              <a:buFont typeface="+mj-lt"/>
              <a:buAutoNum type="arabicPeriod"/>
            </a:pPr>
            <a:r>
              <a:rPr lang="en-US" sz="1600" baseline="0" dirty="0"/>
              <a:t>Understand how to publish an Azure ML API</a:t>
            </a:r>
          </a:p>
          <a:p>
            <a:pPr marL="445862" lvl="1" indent="-228600">
              <a:buFont typeface="+mj-lt"/>
              <a:buAutoNum type="arabicPeriod"/>
            </a:pPr>
            <a:r>
              <a:rPr lang="en-US" sz="1600" baseline="0" dirty="0"/>
              <a:t>Understand the access methods of Azure Storage and Intelligent processing systems</a:t>
            </a:r>
          </a:p>
          <a:p>
            <a:pPr marL="445862" lvl="1" indent="-228600">
              <a:buFont typeface="+mj-lt"/>
              <a:buAutoNum type="arabicPeriod"/>
            </a:pPr>
            <a:r>
              <a:rPr lang="en-US" sz="1600" baseline="0" dirty="0"/>
              <a:t>Understand the options to send a HIVE query to an HDI system</a:t>
            </a:r>
          </a:p>
          <a:p>
            <a:pPr marL="445862" lvl="1" indent="-228600">
              <a:buFont typeface="+mj-lt"/>
              <a:buAutoNum type="arabicPeriod"/>
            </a:pPr>
            <a:r>
              <a:rPr lang="en-US" sz="1600" baseline="0" dirty="0"/>
              <a:t>Use Power BI to Access Data</a:t>
            </a:r>
          </a:p>
          <a:p>
            <a:pPr marL="445862" lvl="1" indent="-228600">
              <a:buFont typeface="+mj-lt"/>
              <a:buAutoNum type="arabicPeriod"/>
            </a:pPr>
            <a:endParaRPr lang="en-US" sz="1600" baseline="0" dirty="0"/>
          </a:p>
          <a:p>
            <a:pPr marL="445862" lvl="1" indent="-228600">
              <a:buFont typeface="+mj-lt"/>
              <a:buAutoNum type="arabicPeriod"/>
            </a:pPr>
            <a:endParaRPr lang="en-US" sz="1600" baseline="0" dirty="0"/>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14719809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19113" y="744538"/>
            <a:ext cx="5815012" cy="3271837"/>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From the book The Wall Street Journal Guide to Information Graphics: </a:t>
            </a:r>
            <a:r>
              <a:rPr lang="en-US" dirty="0">
                <a:hlinkClick r:id="rId3"/>
              </a:rPr>
              <a:t>http://www.amazon.com/Street-Journal-Guide-Information-Graphics/dp/0393347281</a:t>
            </a:r>
            <a:r>
              <a:rPr lang="en-US" dirty="0"/>
              <a:t>  </a:t>
            </a:r>
          </a:p>
          <a:p>
            <a:pPr marL="228600" indent="-228600">
              <a:buFont typeface="+mj-lt"/>
              <a:buAutoNum type="arabicPeriod"/>
            </a:pPr>
            <a:r>
              <a:rPr lang="en-US" dirty="0"/>
              <a:t>Finding the right visualization: </a:t>
            </a:r>
            <a:r>
              <a:rPr lang="en-US" dirty="0">
                <a:hlinkClick r:id="rId4"/>
              </a:rPr>
              <a:t>http://blogs.msdn.com/b/microsoft_business_intelligence1/archive/2012/10/08/best-practices-in-data-visualization.aspx</a:t>
            </a:r>
            <a:r>
              <a:rPr lang="en-US"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20</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5931609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19113" y="744538"/>
            <a:ext cx="5815012" cy="3271837"/>
          </a:xfrm>
        </p:spPr>
      </p:sp>
      <p:sp>
        <p:nvSpPr>
          <p:cNvPr id="3" name="Notes Placeholder 2"/>
          <p:cNvSpPr>
            <a:spLocks noGrp="1"/>
          </p:cNvSpPr>
          <p:nvPr>
            <p:ph type="body" idx="1"/>
          </p:nvPr>
        </p:nvSpPr>
        <p:spPr/>
        <p:txBody>
          <a:bodyPr/>
          <a:lstStyle/>
          <a:p>
            <a:pPr marL="228600" indent="-228600">
              <a:buFont typeface="+mj-lt"/>
              <a:buAutoNum type="arabicPeriod"/>
            </a:pPr>
            <a:r>
              <a:rPr lang="en-US" baseline="0" dirty="0"/>
              <a:t>Full article: </a:t>
            </a:r>
            <a:r>
              <a:rPr lang="en-US" baseline="0" dirty="0">
                <a:hlinkClick r:id="rId3"/>
              </a:rPr>
              <a:t>https://powerbi.microsoft.com/en-us/documentation/powerbi-service-tips-for-designing-a-great-dashboard/</a:t>
            </a:r>
            <a:r>
              <a:rPr lang="en-US" baseline="0" dirty="0"/>
              <a:t>   </a:t>
            </a: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4053471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19113" y="744538"/>
            <a:ext cx="5815012" cy="3271837"/>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Power BI Q and A: </a:t>
            </a:r>
            <a:r>
              <a:rPr lang="en-US" dirty="0">
                <a:hlinkClick r:id="rId3"/>
              </a:rPr>
              <a:t>https://powerbi.microsoft.com/en-us/documentation/powerbi-service-q-and-a/</a:t>
            </a:r>
            <a:r>
              <a:rPr lang="en-US" dirty="0"/>
              <a:t> </a:t>
            </a:r>
          </a:p>
          <a:p>
            <a:pPr marL="228600" indent="-228600">
              <a:buFont typeface="+mj-lt"/>
              <a:buAutoNum type="arabicPeriod"/>
            </a:pPr>
            <a:r>
              <a:rPr lang="en-US"/>
              <a:t>R Visualizations: http://community.powerbi.com/t5/R-Script-Showcase/bd-p/RVisuals?utm_content=buffer78b5e&amp;utm_medium=social&amp;utm_source=facebook.com&amp;utm_campaign=buffer </a:t>
            </a: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9609696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Questions?</a:t>
            </a:r>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8798465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This process largely follows the CRISP-DM model: </a:t>
            </a:r>
            <a:r>
              <a:rPr lang="en-US" sz="1800" dirty="0">
                <a:hlinkClick r:id="rId3"/>
              </a:rPr>
              <a:t>http://www.sv-europe.com/crisp-dm-methodology/</a:t>
            </a:r>
            <a:r>
              <a:rPr lang="en-US" sz="1800" dirty="0"/>
              <a:t>  </a:t>
            </a:r>
          </a:p>
          <a:p>
            <a:pPr marL="228600" indent="-228600">
              <a:buFont typeface="+mj-lt"/>
              <a:buAutoNum type="arabicPeriod"/>
            </a:pPr>
            <a:r>
              <a:rPr lang="en-US" sz="1800" dirty="0"/>
              <a:t>It also references the Cortana Intelligence process: </a:t>
            </a:r>
            <a:r>
              <a:rPr lang="en-US" sz="1800" dirty="0">
                <a:hlinkClick r:id="rId4"/>
              </a:rPr>
              <a:t>https://azure.microsoft.com/en-us/documentation/articles/data-science-process-overview/</a:t>
            </a:r>
            <a:r>
              <a:rPr lang="en-US" sz="1800" dirty="0"/>
              <a:t>  </a:t>
            </a:r>
          </a:p>
          <a:p>
            <a:pPr marL="228600" indent="-228600">
              <a:buFont typeface="+mj-lt"/>
              <a:buAutoNum type="arabicPeriod"/>
            </a:pPr>
            <a:r>
              <a:rPr lang="en-US" sz="1800" dirty="0"/>
              <a:t>A complete process diagram</a:t>
            </a:r>
            <a:r>
              <a:rPr lang="en-US" sz="1800" baseline="0" dirty="0"/>
              <a:t> is here: </a:t>
            </a:r>
            <a:r>
              <a:rPr lang="en-US" sz="1800" dirty="0">
                <a:hlinkClick r:id="rId5"/>
              </a:rPr>
              <a:t>https://azure.microsoft.com/en-us/documentation/learning-paths/cortana-analytics-process/</a:t>
            </a:r>
            <a:r>
              <a:rPr lang="en-US" sz="1800" dirty="0"/>
              <a:t> </a:t>
            </a:r>
          </a:p>
          <a:p>
            <a:pPr marL="228600" indent="-228600">
              <a:buFont typeface="+mj-lt"/>
              <a:buAutoNum type="arabicPeriod"/>
            </a:pPr>
            <a:r>
              <a:rPr lang="en-US" sz="1800" dirty="0"/>
              <a:t>Some walkthrough’s of the various services: </a:t>
            </a:r>
            <a:r>
              <a:rPr lang="en-US" sz="1800" dirty="0">
                <a:hlinkClick r:id="rId6"/>
              </a:rPr>
              <a:t>https://azure.microsoft.com/en-us/documentation/articles/data-science-process-walkthroughs/</a:t>
            </a:r>
            <a:r>
              <a:rPr lang="en-US" sz="1800" dirty="0"/>
              <a:t>  </a:t>
            </a:r>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a:t>
            </a:r>
            <a:r>
              <a:rPr lang="en-US" sz="1800" baseline="0" dirty="0" err="1"/>
              <a:t>tio</a:t>
            </a:r>
            <a:r>
              <a:rPr lang="en-US" sz="1800" baseline="0" dirty="0"/>
              <a:t> management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2165306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dirty="0"/>
              <a:t>Platform and Storage: Microsoft Azure – </a:t>
            </a:r>
            <a:r>
              <a:rPr lang="en-US" sz="1200" dirty="0">
                <a:hlinkClick r:id="rId3"/>
              </a:rPr>
              <a:t>http://microsoftazure.com</a:t>
            </a:r>
            <a:r>
              <a:rPr lang="en-US" sz="1200" dirty="0"/>
              <a:t>  Storage: </a:t>
            </a:r>
            <a:r>
              <a:rPr lang="en-US" sz="1200" dirty="0">
                <a:hlinkClick r:id="rId4"/>
              </a:rPr>
              <a:t>https://azure.microsoft.com/en-us/documentation/services/storage/</a:t>
            </a:r>
            <a:r>
              <a:rPr lang="en-US" sz="1200" dirty="0"/>
              <a:t>  </a:t>
            </a:r>
            <a:r>
              <a:rPr lang="en-US" sz="1200" b="1" dirty="0"/>
              <a:t>(Host It)</a:t>
            </a:r>
          </a:p>
          <a:p>
            <a:pPr marL="228600" indent="-228600">
              <a:buFont typeface="+mj-lt"/>
              <a:buAutoNum type="arabicPeriod"/>
            </a:pPr>
            <a:r>
              <a:rPr lang="en-US" sz="1200" dirty="0"/>
              <a:t>Azure Data Catalog: </a:t>
            </a:r>
            <a:r>
              <a:rPr lang="en-US" sz="1200" dirty="0">
                <a:hlinkClick r:id="rId5"/>
              </a:rPr>
              <a:t>http://azure.microsoft.com/en-us/services/data-catalog</a:t>
            </a:r>
            <a:r>
              <a:rPr lang="en-US" sz="1200" dirty="0"/>
              <a:t>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a:t>
            </a:r>
            <a:r>
              <a:rPr lang="en-US" sz="1200" dirty="0">
                <a:hlinkClick r:id="rId6"/>
              </a:rPr>
              <a:t>http://azure.microsoft.com/en-us/services/data-factory/</a:t>
            </a:r>
            <a:r>
              <a:rPr lang="en-US" sz="1200" dirty="0"/>
              <a:t>   </a:t>
            </a:r>
            <a:r>
              <a:rPr lang="en-US" sz="1200" b="1" dirty="0"/>
              <a:t>(Move It)</a:t>
            </a:r>
          </a:p>
          <a:p>
            <a:pPr marL="228600" indent="-228600">
              <a:buFont typeface="+mj-lt"/>
              <a:buAutoNum type="arabicPeriod"/>
            </a:pPr>
            <a:r>
              <a:rPr lang="en-US" sz="1200" dirty="0"/>
              <a:t>Azure Event Hubs: </a:t>
            </a:r>
            <a:r>
              <a:rPr lang="en-US" sz="1200" dirty="0">
                <a:hlinkClick r:id="rId7"/>
              </a:rPr>
              <a:t>http://azure.microsoft.com/en-us/services/event-hubs/</a:t>
            </a:r>
            <a:r>
              <a:rPr lang="en-US" sz="1200" dirty="0"/>
              <a:t>  </a:t>
            </a:r>
            <a:r>
              <a:rPr lang="en-US" sz="1200" b="1" dirty="0"/>
              <a:t>(Bring It)</a:t>
            </a:r>
          </a:p>
          <a:p>
            <a:pPr marL="228600" indent="-228600">
              <a:buFont typeface="+mj-lt"/>
              <a:buAutoNum type="arabicPeriod"/>
            </a:pPr>
            <a:r>
              <a:rPr lang="en-US" sz="1200" dirty="0"/>
              <a:t>Azure Data Lake: </a:t>
            </a:r>
            <a:r>
              <a:rPr lang="en-US" sz="1200" dirty="0">
                <a:hlinkClick r:id="rId8"/>
              </a:rPr>
              <a:t>http://azure.microsoft.com/en-us/campaigns/data-lake/</a:t>
            </a:r>
            <a:r>
              <a:rPr lang="en-US" sz="1200" dirty="0"/>
              <a:t>  </a:t>
            </a:r>
            <a:r>
              <a:rPr lang="en-US" sz="1200" b="1" dirty="0"/>
              <a:t>(Store It)</a:t>
            </a:r>
          </a:p>
          <a:p>
            <a:pPr marL="228600" indent="-228600">
              <a:buFont typeface="+mj-lt"/>
              <a:buAutoNum type="arabicPeriod"/>
            </a:pPr>
            <a:r>
              <a:rPr lang="en-US" sz="1200" dirty="0"/>
              <a:t>Azure </a:t>
            </a:r>
            <a:r>
              <a:rPr lang="en-US" sz="1200" dirty="0" err="1"/>
              <a:t>DocumentDB</a:t>
            </a:r>
            <a:r>
              <a:rPr lang="en-US" sz="1200" dirty="0"/>
              <a:t>: </a:t>
            </a:r>
            <a:r>
              <a:rPr lang="en-US" sz="1200" dirty="0">
                <a:hlinkClick r:id="rId9"/>
              </a:rPr>
              <a:t>https://azure.microsoft.com/en-us/services/documentdb/</a:t>
            </a:r>
            <a:r>
              <a:rPr lang="en-US" sz="1200" dirty="0"/>
              <a:t> , Azure SQL Data Warehouse: </a:t>
            </a:r>
            <a:r>
              <a:rPr lang="en-US" sz="1200" dirty="0">
                <a:hlinkClick r:id="rId10"/>
              </a:rPr>
              <a:t>http://azure.microsoft.com/en-us/services/sql-data-warehouse/</a:t>
            </a:r>
            <a:r>
              <a:rPr lang="en-US" sz="1200" dirty="0"/>
              <a:t>  </a:t>
            </a:r>
            <a:r>
              <a:rPr lang="en-US" sz="1200" b="1" dirty="0"/>
              <a:t>(Relate It)</a:t>
            </a:r>
          </a:p>
          <a:p>
            <a:pPr marL="228600" indent="-228600">
              <a:buFont typeface="+mj-lt"/>
              <a:buAutoNum type="arabicPeriod"/>
            </a:pPr>
            <a:r>
              <a:rPr lang="en-US" sz="1200" dirty="0"/>
              <a:t>Azure Machine Learning: </a:t>
            </a:r>
            <a:r>
              <a:rPr lang="en-US" sz="1200" dirty="0">
                <a:hlinkClick r:id="rId11"/>
              </a:rPr>
              <a:t>http://azure.microsoft.com/en-us/services/machine-learning/</a:t>
            </a:r>
            <a:r>
              <a:rPr lang="en-US" sz="1200" dirty="0"/>
              <a:t>  </a:t>
            </a:r>
            <a:r>
              <a:rPr lang="en-US" sz="1200" b="1" dirty="0"/>
              <a:t>(Learn It)</a:t>
            </a:r>
          </a:p>
          <a:p>
            <a:pPr marL="228600" indent="-228600">
              <a:buFont typeface="+mj-lt"/>
              <a:buAutoNum type="arabicPeriod"/>
            </a:pPr>
            <a:r>
              <a:rPr lang="en-US" sz="1200" dirty="0"/>
              <a:t>Azure HDInsight: </a:t>
            </a:r>
            <a:r>
              <a:rPr lang="en-US" sz="1200" dirty="0">
                <a:hlinkClick r:id="rId12"/>
              </a:rPr>
              <a:t>http://azure.microsoft.com/en-us/services/hdinsight/</a:t>
            </a:r>
            <a:r>
              <a:rPr lang="en-US" sz="1200" dirty="0"/>
              <a:t>  </a:t>
            </a:r>
            <a:r>
              <a:rPr lang="en-US" sz="1200" b="1" dirty="0"/>
              <a:t>(Scale It)</a:t>
            </a:r>
          </a:p>
          <a:p>
            <a:pPr marL="228600" indent="-228600">
              <a:buFont typeface="+mj-lt"/>
              <a:buAutoNum type="arabicPeriod"/>
            </a:pPr>
            <a:r>
              <a:rPr lang="en-US" sz="1200" dirty="0"/>
              <a:t>Azure Stream Analytics: </a:t>
            </a:r>
            <a:r>
              <a:rPr lang="en-US" sz="1200" dirty="0">
                <a:hlinkClick r:id="rId13"/>
              </a:rPr>
              <a:t>http://azure.microsoft.com/en-us/services/stream-analytics/</a:t>
            </a:r>
            <a:r>
              <a:rPr lang="en-US" sz="1200" dirty="0"/>
              <a:t>  </a:t>
            </a:r>
            <a:r>
              <a:rPr lang="en-US" sz="1200" b="1" dirty="0"/>
              <a:t>(Stream It) </a:t>
            </a:r>
          </a:p>
          <a:p>
            <a:pPr marL="228600" indent="-228600">
              <a:buFont typeface="+mj-lt"/>
              <a:buAutoNum type="arabicPeriod"/>
            </a:pPr>
            <a:r>
              <a:rPr lang="en-US" sz="1200" dirty="0"/>
              <a:t>Power BI: </a:t>
            </a:r>
            <a:r>
              <a:rPr lang="en-US" sz="1200" dirty="0">
                <a:hlinkClick r:id="rId14"/>
              </a:rPr>
              <a:t>https://powerbi.microsoft.com/</a:t>
            </a:r>
            <a:r>
              <a:rPr lang="en-US" sz="1200" dirty="0"/>
              <a:t>  </a:t>
            </a:r>
            <a:r>
              <a:rPr lang="en-US" sz="1200" b="1" dirty="0"/>
              <a:t>(See It)</a:t>
            </a:r>
          </a:p>
          <a:p>
            <a:pPr marL="228600" indent="-228600">
              <a:buFont typeface="+mj-lt"/>
              <a:buAutoNum type="arabicPeriod"/>
            </a:pPr>
            <a:r>
              <a:rPr lang="en-US" sz="1200" dirty="0"/>
              <a:t>Cortana: </a:t>
            </a:r>
            <a:r>
              <a:rPr lang="en-US" sz="1200" dirty="0">
                <a:hlinkClick r:id="rId15"/>
              </a:rPr>
              <a:t>http://blogs.windows.com/buildingapps/2014/09/23/cortana-integration-and-speech-recognition-new-code-samples/</a:t>
            </a:r>
            <a:r>
              <a:rPr lang="en-US" sz="1200" dirty="0"/>
              <a:t>  and </a:t>
            </a:r>
            <a:r>
              <a:rPr lang="en-US" sz="1200" dirty="0">
                <a:hlinkClick r:id="rId16"/>
              </a:rPr>
              <a:t>https://blogs.windows.com/buildingapps/2015/08/25/using-cortana-to-interact-with-your-customers-10-by-10/</a:t>
            </a:r>
            <a:r>
              <a:rPr lang="en-US" sz="1200" dirty="0"/>
              <a:t> and </a:t>
            </a:r>
            <a:r>
              <a:rPr lang="en-US" sz="1200" dirty="0">
                <a:hlinkClick r:id="rId17"/>
              </a:rPr>
              <a:t>https://developer.microsoft.com/en-us/Cortana</a:t>
            </a:r>
            <a:r>
              <a:rPr lang="en-US" sz="1200" dirty="0"/>
              <a:t>   </a:t>
            </a:r>
            <a:r>
              <a:rPr lang="en-US" sz="1200" b="1" dirty="0"/>
              <a:t>(Say It)</a:t>
            </a:r>
            <a:endParaRPr lang="en-US" sz="1200" b="0" dirty="0"/>
          </a:p>
          <a:p>
            <a:pPr marL="228600" indent="-228600">
              <a:buFont typeface="+mj-lt"/>
              <a:buAutoNum type="arabicPeriod"/>
            </a:pPr>
            <a:r>
              <a:rPr lang="en-US" sz="1200" b="0" dirty="0"/>
              <a:t>Cognitive Services: </a:t>
            </a:r>
            <a:r>
              <a:rPr lang="en-US" sz="1200" b="0" dirty="0">
                <a:hlinkClick r:id="rId18"/>
              </a:rPr>
              <a:t>https://www.microsoft.com/cognitive-services</a:t>
            </a:r>
            <a:r>
              <a:rPr lang="en-US" sz="1200" b="0" dirty="0"/>
              <a:t>  </a:t>
            </a:r>
          </a:p>
          <a:p>
            <a:pPr marL="228600" indent="-228600">
              <a:buFont typeface="+mj-lt"/>
              <a:buAutoNum type="arabicPeriod"/>
            </a:pPr>
            <a:r>
              <a:rPr lang="en-US" sz="1200" b="0" dirty="0"/>
              <a:t>Bot Framework: </a:t>
            </a:r>
            <a:r>
              <a:rPr lang="en-US" sz="1200" b="0" dirty="0">
                <a:hlinkClick r:id="rId19"/>
              </a:rPr>
              <a:t>https://dev.botframework.com/</a:t>
            </a:r>
            <a:r>
              <a:rPr lang="en-US" sz="1200" b="0" dirty="0"/>
              <a:t>  </a:t>
            </a:r>
          </a:p>
          <a:p>
            <a:pPr marL="228600" indent="-228600">
              <a:buFont typeface="+mj-lt"/>
              <a:buAutoNum type="arabicPeriod"/>
            </a:pPr>
            <a:r>
              <a:rPr lang="en-US" sz="1200" dirty="0"/>
              <a:t>All of the components within the suite: </a:t>
            </a:r>
            <a:r>
              <a:rPr lang="en-US" sz="1200" dirty="0">
                <a:hlinkClick r:id="rId20"/>
              </a:rPr>
              <a:t>https://www.microsoft.com/en-us/server-cloud/cortana-intelligence-suite/what-is-cortana-intelligence.aspx</a:t>
            </a:r>
            <a:r>
              <a:rPr lang="en-US" sz="1200" dirty="0"/>
              <a:t>  </a:t>
            </a:r>
          </a:p>
          <a:p>
            <a:pPr marL="228600" indent="-228600">
              <a:buFont typeface="+mj-lt"/>
              <a:buAutoNum type="arabicPeriod"/>
            </a:pPr>
            <a:r>
              <a:rPr lang="en-US" sz="1200" dirty="0"/>
              <a:t>What can I do with it? </a:t>
            </a:r>
            <a:r>
              <a:rPr lang="en-US" sz="1200" dirty="0">
                <a:hlinkClick r:id="rId21"/>
              </a:rPr>
              <a:t>https://gallery.cortanaintelligence.com/</a:t>
            </a:r>
            <a:r>
              <a:rPr lang="en-US" sz="1200" dirty="0"/>
              <a:t>  </a:t>
            </a:r>
          </a:p>
          <a:p>
            <a:pPr marL="228600" indent="-228600">
              <a:buFont typeface="+mj-lt"/>
              <a:buAutoNum type="arabicPeriod"/>
            </a:pPr>
            <a:r>
              <a:rPr lang="en-US" sz="1200" dirty="0"/>
              <a:t>Getting</a:t>
            </a:r>
            <a:r>
              <a:rPr lang="en-US" sz="1200" baseline="0" dirty="0"/>
              <a:t> Started Quickly: </a:t>
            </a:r>
            <a:r>
              <a:rPr lang="en-US" sz="1200" baseline="0" dirty="0">
                <a:hlinkClick r:id="rId22"/>
              </a:rPr>
              <a:t>https://caqs.azure.net/#gallery</a:t>
            </a:r>
            <a:r>
              <a:rPr lang="en-US" sz="1200" baseline="0" dirty="0"/>
              <a:t>  </a:t>
            </a:r>
            <a:endParaRPr lang="en-US" sz="1200" dirty="0"/>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51195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List of API’s: </a:t>
            </a:r>
            <a:r>
              <a:rPr lang="en-US" dirty="0">
                <a:hlinkClick r:id="rId3"/>
              </a:rPr>
              <a:t>https://azure.microsoft.com/en-us/services/cognitive-services/</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6321537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Publishing Steps: </a:t>
            </a:r>
            <a:r>
              <a:rPr lang="en-US" dirty="0">
                <a:hlinkClick r:id="rId3"/>
              </a:rPr>
              <a:t>https://azure.microsoft.com/en-us/documentation/articles/machine-learning-walkthrough-5-publish-web-service/</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002272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Cognitive Services: </a:t>
            </a:r>
            <a:r>
              <a:rPr lang="en-US" dirty="0">
                <a:hlinkClick r:id="rId3"/>
              </a:rPr>
              <a:t>https://azure.microsoft.com/en-us/documentation/services/cognitive-services/</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0664036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216706"/>
          </a:xfrm>
        </p:spPr>
        <p:txBody>
          <a:bodyPr/>
          <a:lstStyle/>
          <a:p>
            <a:pPr marL="228600" indent="-228600">
              <a:buAutoNum type="arabicPeriod"/>
            </a:pPr>
            <a:r>
              <a:rPr lang="en-US" sz="1200" dirty="0"/>
              <a:t>What Developers Need To Know About the Cortana API - </a:t>
            </a:r>
            <a:r>
              <a:rPr lang="en-US" sz="1200" dirty="0">
                <a:hlinkClick r:id="rId3"/>
              </a:rPr>
              <a:t>https://channel9.msdn.com/Blogs/Dev-Inspiration/What-Developers-Need-To-Know-About-the-Cortana-API</a:t>
            </a:r>
            <a:r>
              <a:rPr lang="en-US" sz="1200" dirty="0"/>
              <a:t>  </a:t>
            </a:r>
          </a:p>
          <a:p>
            <a:pPr marL="228600" indent="-228600">
              <a:buAutoNum type="arabicPeriod"/>
            </a:pPr>
            <a:r>
              <a:rPr lang="en-US" sz="1200" dirty="0"/>
              <a:t>Full Training</a:t>
            </a:r>
            <a:r>
              <a:rPr lang="en-US" sz="1200" baseline="0" dirty="0"/>
              <a:t> Course: </a:t>
            </a:r>
            <a:r>
              <a:rPr lang="en-US" sz="1200" baseline="0" dirty="0">
                <a:hlinkClick r:id="rId4"/>
              </a:rPr>
              <a:t>https://mva.microsoft.com/en-US/training-courses/universal-windows-app-development-with-cortana-and-the-speech-sdk-8487</a:t>
            </a:r>
            <a:r>
              <a:rPr lang="en-US" sz="1200" baseline="0" dirty="0"/>
              <a:t>  </a:t>
            </a:r>
          </a:p>
          <a:p>
            <a:pPr marL="228600" indent="-228600">
              <a:buAutoNum type="arabicPeriod"/>
            </a:pPr>
            <a:r>
              <a:rPr lang="en-US" sz="1200" baseline="0" dirty="0" err="1"/>
              <a:t>Quickstart</a:t>
            </a:r>
            <a:r>
              <a:rPr lang="en-US" sz="1200" baseline="0" dirty="0"/>
              <a:t> - </a:t>
            </a:r>
            <a:r>
              <a:rPr lang="en-US" sz="1200" baseline="0" dirty="0">
                <a:hlinkClick r:id="rId5"/>
              </a:rPr>
              <a:t>https://code.msdn.microsoft.com/Voice-Commands-Quickstart-64ce68ce</a:t>
            </a:r>
            <a:r>
              <a:rPr lang="en-US" sz="1200" baseline="0" dirty="0"/>
              <a:t>  (Note - will install Windows Phone emulator in your VS)</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baseline="0" dirty="0"/>
              <a:t>Training Series on Microsoft Virtual Academy: </a:t>
            </a:r>
            <a:r>
              <a:rPr lang="en-US" sz="1200" u="sng" kern="1200" dirty="0">
                <a:solidFill>
                  <a:schemeClr val="tx1"/>
                </a:solidFill>
                <a:effectLst/>
                <a:hlinkClick r:id="rId4"/>
              </a:rPr>
              <a:t>https://mva.microsoft.com/en-US/training-courses/universal-windows-app-development-with-cortana-and-the-speech-sdk-8487</a:t>
            </a:r>
            <a:r>
              <a:rPr lang="en-US" sz="1200" u="sng" kern="1200" dirty="0">
                <a:solidFill>
                  <a:schemeClr val="tx1"/>
                </a:solidFill>
                <a:effectLst/>
              </a:rPr>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6"/>
              </a:rPr>
              <a:t>https://channel9.msdn.com/Shows/Visual-Studio-Toolbox/App-Development-with-Cortana</a:t>
            </a:r>
            <a:r>
              <a:rPr lang="en-US" sz="1200" dirty="0"/>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7"/>
              </a:rPr>
              <a:t>https://msdn.microsoft.com/en-us/library/windows/apps/xaml/dn974230.aspx?f=255&amp;MSPPError=-2147217396</a:t>
            </a:r>
            <a:r>
              <a:rPr lang="en-US" sz="1200" dirty="0"/>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8"/>
              </a:rPr>
              <a:t>https://github.com/Microsoft/Windows-universal-samples/tree/master/Samples/SpeechRecognitionAndSynthesis</a:t>
            </a:r>
            <a:r>
              <a:rPr lang="en-US" sz="1200" dirty="0"/>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9"/>
              </a:rPr>
              <a:t>https://github.com/Microsoft/Windows-universal-samples/tree/master/Samples/CortanaVoiceCommand</a:t>
            </a:r>
            <a:r>
              <a:rPr lang="en-US" sz="1200" dirty="0"/>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10"/>
              </a:rPr>
              <a:t>http://www.slideshare.net/ActiveNick/building-windows-10-universal-apps-with-speech-and-Cortana</a:t>
            </a:r>
            <a:r>
              <a:rPr lang="en-US" sz="1200" dirty="0"/>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11"/>
              </a:rPr>
              <a:t>https://mva.microsoft.com/en-US/training-courses/universal-windows-app-development-with-cortana-and-the-speech-sdk-8487?l=20D3s5Xz_5904984382</a:t>
            </a:r>
            <a:r>
              <a:rPr lang="en-US" sz="1200" dirty="0"/>
              <a:t>  </a:t>
            </a:r>
          </a:p>
          <a:p>
            <a:pPr marL="228600" indent="-228600">
              <a:buAutoNum type="arabicPeriod"/>
            </a:pPr>
            <a:endParaRPr lang="en-US" sz="1200"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07328AF-CB56-472B-9A4E-CEB6EDD5FBF3}"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2522941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le Slide Photo_Option">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10" name="Rectangle 9"/>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1808317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2" y="2117165"/>
            <a:ext cx="8229535" cy="1837298"/>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dirty="0"/>
              <a:t>Presentation title</a:t>
            </a:r>
          </a:p>
        </p:txBody>
      </p:sp>
      <p:sp>
        <p:nvSpPr>
          <p:cNvPr id="10" name="Rectangle 9"/>
          <p:cNvSpPr/>
          <p:nvPr userDrawn="1"/>
        </p:nvSpPr>
        <p:spPr bwMode="auto">
          <a:xfrm>
            <a:off x="457200" y="479425"/>
            <a:ext cx="2101978" cy="401541"/>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Product logo</a:t>
            </a:r>
          </a:p>
        </p:txBody>
      </p:sp>
      <p:sp>
        <p:nvSpPr>
          <p:cNvPr id="11" name="Rectangle 10"/>
          <p:cNvSpPr/>
          <p:nvPr userDrawn="1"/>
        </p:nvSpPr>
        <p:spPr bwMode="auto">
          <a:xfrm>
            <a:off x="457200" y="880967"/>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Update on slide master</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5672" y="6149340"/>
            <a:ext cx="1702251" cy="365760"/>
          </a:xfrm>
          <a:prstGeom prst="rect">
            <a:avLst/>
          </a:prstGeom>
        </p:spPr>
      </p:pic>
    </p:spTree>
    <p:extLst>
      <p:ext uri="{BB962C8B-B14F-4D97-AF65-F5344CB8AC3E}">
        <p14:creationId xmlns:p14="http://schemas.microsoft.com/office/powerpoint/2010/main" val="17279536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70pt Title w/photo">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3127931"/>
            <a:ext cx="12436475" cy="738664"/>
          </a:xfrm>
          <a:prstGeom prst="rect">
            <a:avLst/>
          </a:prstGeom>
        </p:spPr>
        <p:txBody>
          <a:bodyPr anchor="ctr"/>
          <a:lstStyle>
            <a:lvl1pPr marL="0" indent="0">
              <a:buNone/>
              <a:defRPr baseline="0"/>
            </a:lvl1pPr>
          </a:lstStyle>
          <a:p>
            <a:r>
              <a:rPr lang="en-US" dirty="0"/>
              <a:t>click icon to insert photo</a:t>
            </a:r>
          </a:p>
        </p:txBody>
      </p:sp>
      <p:sp>
        <p:nvSpPr>
          <p:cNvPr id="7" name="Text Placeholder 4"/>
          <p:cNvSpPr>
            <a:spLocks noGrp="1"/>
          </p:cNvSpPr>
          <p:nvPr>
            <p:ph type="body" sz="quarter" idx="12"/>
          </p:nvPr>
        </p:nvSpPr>
        <p:spPr>
          <a:xfrm>
            <a:off x="274639" y="296869"/>
            <a:ext cx="10972802" cy="1130491"/>
          </a:xfrm>
          <a:prstGeom prst="rect">
            <a:avLst/>
          </a:prstGeom>
        </p:spPr>
        <p:txBody>
          <a:bodyPr lIns="146304" tIns="91440" rIns="146304" bIns="91440">
            <a:noAutofit/>
          </a:bodyPr>
          <a:lstStyle>
            <a:lvl1pPr marL="0" indent="0">
              <a:lnSpc>
                <a:spcPct val="90000"/>
              </a:lnSpc>
              <a:spcBef>
                <a:spcPts val="1197"/>
              </a:spcBef>
              <a:spcAft>
                <a:spcPts val="2402"/>
              </a:spcAft>
              <a:buFontTx/>
              <a:buNone/>
              <a:defRPr lang="en-US" sz="7001" b="0" i="0" kern="1200" spc="0" baseline="0" dirty="0" smtClean="0">
                <a:solidFill>
                  <a:schemeClr val="bg1"/>
                </a:solidFill>
                <a:latin typeface="+mj-lt"/>
                <a:ea typeface="+mn-ea"/>
                <a:cs typeface="+mn-cs"/>
              </a:defRPr>
            </a:lvl1pPr>
          </a:lstStyle>
          <a:p>
            <a:pPr marL="0" marR="0" lvl="0" indent="0" algn="l" defTabSz="932543" rtl="0" eaLnBrk="1" fontAlgn="auto" latinLnBrk="0" hangingPunct="1">
              <a:lnSpc>
                <a:spcPct val="90000"/>
              </a:lnSpc>
              <a:spcBef>
                <a:spcPts val="1197"/>
              </a:spcBef>
              <a:spcAft>
                <a:spcPts val="2402"/>
              </a:spcAft>
              <a:buClrTx/>
              <a:buSzPct val="90000"/>
              <a:buFontTx/>
              <a:buNone/>
              <a:tabLst/>
            </a:pPr>
            <a:r>
              <a:rPr lang="en-US" dirty="0"/>
              <a:t>Click to edit Master text</a:t>
            </a:r>
          </a:p>
        </p:txBody>
      </p:sp>
    </p:spTree>
    <p:extLst>
      <p:ext uri="{BB962C8B-B14F-4D97-AF65-F5344CB8AC3E}">
        <p14:creationId xmlns:p14="http://schemas.microsoft.com/office/powerpoint/2010/main" val="3100857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Closing Slide">
    <p:bg>
      <p:bgPr>
        <a:solidFill>
          <a:schemeClr val="accent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4034349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1846752"/>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itle with photo">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sp>
        <p:nvSpPr>
          <p:cNvPr id="10" name="TextBox 9"/>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2" name="Picture 1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80296" y="233151"/>
            <a:ext cx="1986146" cy="730297"/>
          </a:xfrm>
          <a:prstGeom prst="rect">
            <a:avLst/>
          </a:prstGeom>
        </p:spPr>
      </p:pic>
      <p:sp>
        <p:nvSpPr>
          <p:cNvPr id="15" name="TextBox 14"/>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
        <p:nvSpPr>
          <p:cNvPr id="14" name="TextBox 13"/>
          <p:cNvSpPr txBox="1"/>
          <p:nvPr userDrawn="1"/>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6" name="Picture 1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Tree>
    <p:extLst>
      <p:ext uri="{BB962C8B-B14F-4D97-AF65-F5344CB8AC3E}">
        <p14:creationId xmlns:p14="http://schemas.microsoft.com/office/powerpoint/2010/main" val="81561561"/>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no photo">
    <p:bg>
      <p:bgPr>
        <a:solidFill>
          <a:schemeClr val="tx2"/>
        </a:solidFill>
        <a:effectLst/>
      </p:bgPr>
    </p:bg>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pic>
        <p:nvPicPr>
          <p:cNvPr id="14" name="Picture 1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spTree>
    <p:extLst>
      <p:ext uri="{BB962C8B-B14F-4D97-AF65-F5344CB8AC3E}">
        <p14:creationId xmlns:p14="http://schemas.microsoft.com/office/powerpoint/2010/main" val="3740915715"/>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16" name="Text Placeholder 15"/>
          <p:cNvSpPr>
            <a:spLocks noGrp="1"/>
          </p:cNvSpPr>
          <p:nvPr>
            <p:ph type="body" sz="quarter" idx="14"/>
          </p:nvPr>
        </p:nvSpPr>
        <p:spPr>
          <a:xfrm>
            <a:off x="153878" y="1632056"/>
            <a:ext cx="12128721" cy="466816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Slide Number Placeholder 18"/>
          <p:cNvSpPr>
            <a:spLocks noGrp="1"/>
          </p:cNvSpPr>
          <p:nvPr>
            <p:ph type="sldNum" sz="quarter" idx="15"/>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
        <p:nvSpPr>
          <p:cNvPr id="20" name="Footer Placeholder 19"/>
          <p:cNvSpPr>
            <a:spLocks noGrp="1"/>
          </p:cNvSpPr>
          <p:nvPr>
            <p:ph type="ftr" sz="quarter" idx="16"/>
          </p:nvPr>
        </p:nvSpPr>
        <p:spPr>
          <a:xfrm>
            <a:off x="1943199" y="6606832"/>
            <a:ext cx="8550077" cy="387694"/>
          </a:xfrm>
        </p:spPr>
        <p:txBody>
          <a:bodyPr/>
          <a:lstStyle/>
          <a:p>
            <a:endParaRPr lang="en-US" dirty="0">
              <a:solidFill>
                <a:srgbClr val="505050"/>
              </a:solidFill>
            </a:endParaRPr>
          </a:p>
        </p:txBody>
      </p:sp>
    </p:spTree>
    <p:extLst>
      <p:ext uri="{BB962C8B-B14F-4D97-AF65-F5344CB8AC3E}">
        <p14:creationId xmlns:p14="http://schemas.microsoft.com/office/powerpoint/2010/main" val="2209108354"/>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3" name="Footer Placeholder 2"/>
          <p:cNvSpPr>
            <a:spLocks noGrp="1"/>
          </p:cNvSpPr>
          <p:nvPr>
            <p:ph type="ftr" sz="quarter" idx="14"/>
          </p:nvPr>
        </p:nvSpPr>
        <p:spPr/>
        <p:txBody>
          <a:bodyPr/>
          <a:lstStyle/>
          <a:p>
            <a:pPr defTabSz="1109758"/>
            <a:endParaRPr lang="en-US" dirty="0">
              <a:solidFill>
                <a:srgbClr val="505050"/>
              </a:solidFill>
            </a:endParaRPr>
          </a:p>
        </p:txBody>
      </p:sp>
      <p:sp>
        <p:nvSpPr>
          <p:cNvPr id="7" name="Slide Number Placeholder 6"/>
          <p:cNvSpPr>
            <a:spLocks noGrp="1"/>
          </p:cNvSpPr>
          <p:nvPr>
            <p:ph type="sldNum" sz="quarter" idx="15"/>
          </p:nvPr>
        </p:nvSpPr>
        <p:spPr/>
        <p:txBody>
          <a:body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3005180033"/>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Developer code">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4" name="Text Placeholder 3"/>
          <p:cNvSpPr>
            <a:spLocks noGrp="1"/>
          </p:cNvSpPr>
          <p:nvPr>
            <p:ph type="body" sz="quarter" idx="15" hasCustomPrompt="1"/>
          </p:nvPr>
        </p:nvSpPr>
        <p:spPr>
          <a:xfrm>
            <a:off x="153878" y="1632056"/>
            <a:ext cx="12128721" cy="4585300"/>
          </a:xfrm>
          <a:prstGeom prst="rect">
            <a:avLst/>
          </a:prstGeom>
        </p:spPr>
        <p:txBody>
          <a:bodyPr/>
          <a:lstStyle>
            <a:lvl1pPr marL="0" indent="0">
              <a:buNone/>
              <a:defRPr>
                <a:solidFill>
                  <a:schemeClr val="tx1"/>
                </a:solidFill>
                <a:latin typeface="Courier New" pitchFamily="49" charset="0"/>
                <a:cs typeface="Courier New" pitchFamily="49" charset="0"/>
              </a:defRPr>
            </a:lvl1pPr>
            <a:lvl2pPr marL="287279" indent="0">
              <a:buNone/>
              <a:defRPr>
                <a:solidFill>
                  <a:schemeClr val="tx1"/>
                </a:solidFill>
                <a:latin typeface="Courier New" pitchFamily="49" charset="0"/>
                <a:cs typeface="Courier New" pitchFamily="49" charset="0"/>
              </a:defRPr>
            </a:lvl2pPr>
            <a:lvl3pPr marL="600187" indent="0">
              <a:buNone/>
              <a:defRPr>
                <a:solidFill>
                  <a:schemeClr val="tx1"/>
                </a:solidFill>
                <a:latin typeface="Courier New" pitchFamily="49" charset="0"/>
                <a:cs typeface="Courier New" pitchFamily="49" charset="0"/>
              </a:defRPr>
            </a:lvl3pPr>
            <a:lvl4pPr marL="887466" indent="0">
              <a:buNone/>
              <a:defRPr>
                <a:solidFill>
                  <a:schemeClr val="tx1"/>
                </a:solidFill>
                <a:latin typeface="Courier New" pitchFamily="49" charset="0"/>
                <a:cs typeface="Courier New" pitchFamily="49" charset="0"/>
              </a:defRPr>
            </a:lvl4pPr>
            <a:lvl5pPr marL="1127540" indent="0">
              <a:buNone/>
              <a:defRPr>
                <a:solidFill>
                  <a:schemeClr val="tx1"/>
                </a:solidFill>
                <a:latin typeface="Courier New" pitchFamily="49" charset="0"/>
                <a:cs typeface="Courier New" pitchFamily="49" charset="0"/>
              </a:defRPr>
            </a:lvl5pPr>
          </a:lstStyle>
          <a:p>
            <a:pPr lvl="0"/>
            <a:r>
              <a:rPr lang="en-US" dirty="0"/>
              <a:t>Click to add developer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5"/>
          <p:cNvSpPr>
            <a:spLocks noGrp="1"/>
          </p:cNvSpPr>
          <p:nvPr>
            <p:ph type="body" sz="quarter" idx="12"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6" name="Footer Placeholder 5"/>
          <p:cNvSpPr>
            <a:spLocks noGrp="1"/>
          </p:cNvSpPr>
          <p:nvPr>
            <p:ph type="ftr" sz="quarter" idx="16"/>
          </p:nvPr>
        </p:nvSpPr>
        <p:spPr/>
        <p:txBody>
          <a:bodyPr/>
          <a:lstStyle/>
          <a:p>
            <a:endParaRPr lang="en-US" dirty="0">
              <a:solidFill>
                <a:srgbClr val="505050"/>
              </a:solidFill>
            </a:endParaRPr>
          </a:p>
        </p:txBody>
      </p:sp>
      <p:sp>
        <p:nvSpPr>
          <p:cNvPr id="10" name="Slide Number Placeholder 9"/>
          <p:cNvSpPr>
            <a:spLocks noGrp="1"/>
          </p:cNvSpPr>
          <p:nvPr>
            <p:ph type="sldNum" sz="quarter" idx="17"/>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756436444"/>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154200121"/>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6" name="Rectangle 5"/>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6"/>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153877" y="3954464"/>
            <a:ext cx="10262765" cy="18743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07329066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0279063"/>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6" name="Rectangle 5"/>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5"/>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Video title</a:t>
            </a:r>
          </a:p>
        </p:txBody>
      </p:sp>
      <p:sp>
        <p:nvSpPr>
          <p:cNvPr id="5" name="Text Placeholder 4"/>
          <p:cNvSpPr>
            <a:spLocks noGrp="1"/>
          </p:cNvSpPr>
          <p:nvPr>
            <p:ph type="body" sz="quarter" idx="12" hasCustomPrompt="1"/>
          </p:nvPr>
        </p:nvSpPr>
        <p:spPr>
          <a:xfrm>
            <a:off x="153877" y="3963564"/>
            <a:ext cx="10262764" cy="18652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250391229"/>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FFFFFF"/>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4525270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1_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chemeClr val="tx1"/>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9798823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2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rgbClr val="000000"/>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000000"/>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3745556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3587589907"/>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3" name="Slide Number Placeholder 2"/>
          <p:cNvSpPr>
            <a:spLocks noGrp="1"/>
          </p:cNvSpPr>
          <p:nvPr>
            <p:ph type="sldNum" sz="quarter" idx="14"/>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48709578"/>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93C52C2B-7042-40BF-8872-17B0983F4A66}" type="datetimeFigureOut">
              <a:rPr lang="en-US" smtClean="0"/>
              <a:t>3/22/2017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151700587"/>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068740461"/>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3C52C2B-7042-40BF-8872-17B0983F4A66}" type="datetimeFigureOut">
              <a:rPr lang="en-US" smtClean="0"/>
              <a:t>3/22/2017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37147514"/>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3C52C2B-7042-40BF-8872-17B0983F4A66}" type="datetimeFigureOut">
              <a:rPr lang="en-US" smtClean="0"/>
              <a:t>3/22/2017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8911464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54377881"/>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4" name="Content Placeholder 3"/>
          <p:cNvSpPr>
            <a:spLocks noGrp="1"/>
          </p:cNvSpPr>
          <p:nvPr>
            <p:ph sz="half" idx="2"/>
          </p:nvPr>
        </p:nvSpPr>
        <p:spPr>
          <a:xfrm>
            <a:off x="856628"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6" name="Content Placeholder 5"/>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3C52C2B-7042-40BF-8872-17B0983F4A66}" type="datetimeFigureOut">
              <a:rPr lang="en-US" smtClean="0"/>
              <a:t>3/22/2017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564854036"/>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3C52C2B-7042-40BF-8872-17B0983F4A66}" type="datetimeFigureOut">
              <a:rPr lang="en-US" smtClean="0"/>
              <a:t>3/22/2017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50412741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C52C2B-7042-40BF-8872-17B0983F4A66}" type="datetimeFigureOut">
              <a:rPr lang="en-US" smtClean="0"/>
              <a:t>3/22/2017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011125592"/>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3/22/2017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643424615"/>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3/22/2017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055982439"/>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508719445"/>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55008" y="372394"/>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854589876"/>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4832737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b="0">
                <a:solidFill>
                  <a:schemeClr val="tx1"/>
                </a:solidFill>
              </a:defRPr>
            </a:lvl1pPr>
          </a:lstStyle>
          <a:p>
            <a:r>
              <a:rPr lang="en-US"/>
              <a:t>Click to edit Master title style</a:t>
            </a:r>
          </a:p>
        </p:txBody>
      </p:sp>
      <p:sp>
        <p:nvSpPr>
          <p:cNvPr id="3" name="Subtitle 2"/>
          <p:cNvSpPr>
            <a:spLocks noGrp="1"/>
          </p:cNvSpPr>
          <p:nvPr>
            <p:ph type="subTitle" idx="1"/>
          </p:nvPr>
        </p:nvSpPr>
        <p:spPr>
          <a:xfrm>
            <a:off x="1554560" y="3673745"/>
            <a:ext cx="9327356" cy="1688725"/>
          </a:xfrm>
        </p:spPr>
        <p:txBody>
          <a:bodyPr/>
          <a:lstStyle>
            <a:lvl1pPr marL="0" indent="0" algn="ctr">
              <a:buNone/>
              <a:defRPr sz="2448"/>
            </a:lvl1pPr>
            <a:lvl2pPr marL="466287" indent="0" algn="ctr">
              <a:buNone/>
              <a:defRPr sz="2040"/>
            </a:lvl2pPr>
            <a:lvl3pPr marL="932573" indent="0" algn="ctr">
              <a:buNone/>
              <a:defRPr sz="1836"/>
            </a:lvl3pPr>
            <a:lvl4pPr marL="1398860" indent="0" algn="ctr">
              <a:buNone/>
              <a:defRPr sz="1632"/>
            </a:lvl4pPr>
            <a:lvl5pPr marL="1865146" indent="0" algn="ctr">
              <a:buNone/>
              <a:defRPr sz="1632"/>
            </a:lvl5pPr>
            <a:lvl6pPr marL="2331433" indent="0" algn="ctr">
              <a:buNone/>
              <a:defRPr sz="1632"/>
            </a:lvl6pPr>
            <a:lvl7pPr marL="2797719" indent="0" algn="ctr">
              <a:buNone/>
              <a:defRPr sz="1632"/>
            </a:lvl7pPr>
            <a:lvl8pPr marL="3264006" indent="0" algn="ctr">
              <a:buNone/>
              <a:defRPr sz="1632"/>
            </a:lvl8pPr>
            <a:lvl9pPr marL="3730293" indent="0" algn="ctr">
              <a:buNone/>
              <a:defRPr sz="1632"/>
            </a:lvl9pPr>
          </a:lstStyle>
          <a:p>
            <a:r>
              <a:rPr lang="en-US"/>
              <a:t>Click to edit Master subtitle style</a:t>
            </a:r>
          </a:p>
        </p:txBody>
      </p:sp>
    </p:spTree>
    <p:extLst>
      <p:ext uri="{BB962C8B-B14F-4D97-AF65-F5344CB8AC3E}">
        <p14:creationId xmlns:p14="http://schemas.microsoft.com/office/powerpoint/2010/main" val="2268979705"/>
      </p:ext>
    </p:extLst>
  </p:cSld>
  <p:clrMapOvr>
    <a:masterClrMapping/>
  </p:clrMapOvr>
  <p:hf hdr="0" ftr="0" dt="0"/>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50544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34580677"/>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3503828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60540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4582924"/>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9264072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7715454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776479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333802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56521391"/>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1201175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3486530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977898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799848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026621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370035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96952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50102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58757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9537157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684674"/>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Tree>
    <p:extLst>
      <p:ext uri="{BB962C8B-B14F-4D97-AF65-F5344CB8AC3E}">
        <p14:creationId xmlns:p14="http://schemas.microsoft.com/office/powerpoint/2010/main" val="125765947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232894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2"/>
            <a:ext cx="12434704" cy="6994521"/>
          </a:xfrm>
          <a:prstGeom prst="rect">
            <a:avLst/>
          </a:prstGeom>
        </p:spPr>
      </p:pic>
      <p:sp>
        <p:nvSpPr>
          <p:cNvPr id="2" name="Rectangle 1"/>
          <p:cNvSpPr/>
          <p:nvPr userDrawn="1"/>
        </p:nvSpPr>
        <p:spPr bwMode="auto">
          <a:xfrm>
            <a:off x="271398" y="2125663"/>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25663"/>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3"/>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457200" y="479425"/>
            <a:ext cx="2101978" cy="401541"/>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93939">
                      <a:srgbClr val="525252"/>
                    </a:gs>
                    <a:gs pos="80808">
                      <a:srgbClr val="525252"/>
                    </a:gs>
                  </a:gsLst>
                  <a:lin ang="5400000" scaled="1"/>
                </a:gradFill>
                <a:effectLst/>
                <a:uLnTx/>
                <a:uFillTx/>
                <a:latin typeface="+mn-lt"/>
                <a:ea typeface="Segoe UI" pitchFamily="34" charset="0"/>
                <a:cs typeface="Segoe UI" pitchFamily="34" charset="0"/>
              </a:rPr>
              <a:t>Product logo</a:t>
            </a:r>
          </a:p>
        </p:txBody>
      </p:sp>
      <p:sp>
        <p:nvSpPr>
          <p:cNvPr id="10" name="Rectangle 9"/>
          <p:cNvSpPr/>
          <p:nvPr userDrawn="1"/>
        </p:nvSpPr>
        <p:spPr bwMode="auto">
          <a:xfrm>
            <a:off x="457200" y="880967"/>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gradFill>
                  <a:gsLst>
                    <a:gs pos="93939">
                      <a:srgbClr val="525252"/>
                    </a:gs>
                    <a:gs pos="80808">
                      <a:srgbClr val="525252"/>
                    </a:gs>
                  </a:gsLst>
                  <a:lin ang="5400000" scaled="1"/>
                </a:gradFill>
                <a:effectLst/>
                <a:uLnTx/>
                <a:uFillTx/>
                <a:latin typeface="+mn-lt"/>
                <a:ea typeface="Segoe UI" pitchFamily="34" charset="0"/>
                <a:cs typeface="Segoe UI" pitchFamily="34" charset="0"/>
              </a:rPr>
              <a:t>Update on slide master</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5672" y="6149340"/>
            <a:ext cx="1702251" cy="365760"/>
          </a:xfrm>
          <a:prstGeom prst="rect">
            <a:avLst/>
          </a:prstGeom>
        </p:spPr>
      </p:pic>
    </p:spTree>
    <p:extLst>
      <p:ext uri="{BB962C8B-B14F-4D97-AF65-F5344CB8AC3E}">
        <p14:creationId xmlns:p14="http://schemas.microsoft.com/office/powerpoint/2010/main" val="3370625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200" y="6149340"/>
            <a:ext cx="1707455" cy="365760"/>
          </a:xfrm>
          <a:prstGeom prst="rect">
            <a:avLst/>
          </a:prstGeom>
        </p:spPr>
      </p:pic>
      <p:sp>
        <p:nvSpPr>
          <p:cNvPr id="8" name="Rectangle 7"/>
          <p:cNvSpPr/>
          <p:nvPr userDrawn="1"/>
        </p:nvSpPr>
        <p:spPr bwMode="auto">
          <a:xfrm>
            <a:off x="457200" y="479425"/>
            <a:ext cx="2101978" cy="401541"/>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Product logo</a:t>
            </a:r>
          </a:p>
        </p:txBody>
      </p:sp>
      <p:sp>
        <p:nvSpPr>
          <p:cNvPr id="10" name="Rectangle 9"/>
          <p:cNvSpPr/>
          <p:nvPr userDrawn="1"/>
        </p:nvSpPr>
        <p:spPr bwMode="auto">
          <a:xfrm>
            <a:off x="457200" y="880967"/>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Update on slide master</a:t>
            </a:r>
          </a:p>
        </p:txBody>
      </p:sp>
    </p:spTree>
    <p:extLst>
      <p:ext uri="{BB962C8B-B14F-4D97-AF65-F5344CB8AC3E}">
        <p14:creationId xmlns:p14="http://schemas.microsoft.com/office/powerpoint/2010/main" val="6491066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024618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6678039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10021619"/>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35952007"/>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07039205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4842311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
        <p:nvSpPr>
          <p:cNvPr id="4"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7846114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3233375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50918611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4994227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850086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3699195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444389301"/>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6445378"/>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211830"/>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91084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09393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Edit Master text styles</a:t>
            </a:r>
          </a:p>
        </p:txBody>
      </p:sp>
    </p:spTree>
    <p:extLst>
      <p:ext uri="{BB962C8B-B14F-4D97-AF65-F5344CB8AC3E}">
        <p14:creationId xmlns:p14="http://schemas.microsoft.com/office/powerpoint/2010/main" val="429182881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003693"/>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547384038"/>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03238586"/>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388950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3" y="-1"/>
            <a:ext cx="15436664" cy="8684366"/>
          </a:xfrm>
          <a:prstGeom prst="rect">
            <a:avLst/>
          </a:prstGeom>
        </p:spPr>
      </p:pic>
      <p:sp>
        <p:nvSpPr>
          <p:cNvPr id="2" name="Rectangle 1"/>
          <p:cNvSpPr/>
          <p:nvPr userDrawn="1"/>
        </p:nvSpPr>
        <p:spPr bwMode="auto">
          <a:xfrm>
            <a:off x="271398" y="2125663"/>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25663"/>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3"/>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62597" y="6164262"/>
            <a:ext cx="1686560" cy="363259"/>
          </a:xfrm>
          <a:prstGeom prst="rect">
            <a:avLst/>
          </a:prstGeom>
        </p:spPr>
      </p:pic>
    </p:spTree>
    <p:extLst>
      <p:ext uri="{BB962C8B-B14F-4D97-AF65-F5344CB8AC3E}">
        <p14:creationId xmlns:p14="http://schemas.microsoft.com/office/powerpoint/2010/main" val="785583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2" y="2117165"/>
            <a:ext cx="8229535" cy="1837298"/>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dirty="0"/>
              <a:t>Presentation title</a:t>
            </a:r>
          </a:p>
        </p:txBody>
      </p:sp>
      <p:sp>
        <p:nvSpPr>
          <p:cNvPr id="10" name="Rectangle 9"/>
          <p:cNvSpPr/>
          <p:nvPr userDrawn="1"/>
        </p:nvSpPr>
        <p:spPr bwMode="auto">
          <a:xfrm>
            <a:off x="457200" y="479425"/>
            <a:ext cx="2101978" cy="401541"/>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Product logo</a:t>
            </a:r>
          </a:p>
        </p:txBody>
      </p:sp>
      <p:sp>
        <p:nvSpPr>
          <p:cNvPr id="11" name="Rectangle 10"/>
          <p:cNvSpPr/>
          <p:nvPr userDrawn="1"/>
        </p:nvSpPr>
        <p:spPr bwMode="auto">
          <a:xfrm>
            <a:off x="457200" y="880967"/>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Update on slide master</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5672" y="6149340"/>
            <a:ext cx="1702251" cy="365760"/>
          </a:xfrm>
          <a:prstGeom prst="rect">
            <a:avLst/>
          </a:prstGeom>
        </p:spPr>
      </p:pic>
    </p:spTree>
    <p:extLst>
      <p:ext uri="{BB962C8B-B14F-4D97-AF65-F5344CB8AC3E}">
        <p14:creationId xmlns:p14="http://schemas.microsoft.com/office/powerpoint/2010/main" val="13507968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4393500"/>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34040927"/>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98895332"/>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5369424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3619774"/>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830589"/>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4597857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9327415"/>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38283224"/>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2887707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859541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1291954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217644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057323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415953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54034032"/>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5948685"/>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27419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038393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30915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4773253"/>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Tree>
    <p:extLst>
      <p:ext uri="{BB962C8B-B14F-4D97-AF65-F5344CB8AC3E}">
        <p14:creationId xmlns:p14="http://schemas.microsoft.com/office/powerpoint/2010/main" val="22250062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531713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6221602"/>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38" y="295275"/>
            <a:ext cx="11889564" cy="917575"/>
          </a:xfrm>
        </p:spPr>
        <p:txBody>
          <a:bodyPr/>
          <a:lstStyle>
            <a:lvl1pPr>
              <a:defRPr sz="4896">
                <a:solidFill>
                  <a:schemeClr val="accent1"/>
                </a:solidFill>
              </a:defRPr>
            </a:lvl1pPr>
          </a:lstStyle>
          <a:p>
            <a:r>
              <a:rPr lang="en-US" dirty="0"/>
              <a:t>Click to edit Master title style</a:t>
            </a:r>
          </a:p>
        </p:txBody>
      </p:sp>
      <p:sp>
        <p:nvSpPr>
          <p:cNvPr id="6" name="Text Placeholder 5"/>
          <p:cNvSpPr>
            <a:spLocks noGrp="1"/>
          </p:cNvSpPr>
          <p:nvPr>
            <p:ph type="body" sz="quarter" idx="10"/>
          </p:nvPr>
        </p:nvSpPr>
        <p:spPr>
          <a:xfrm>
            <a:off x="274639" y="1212850"/>
            <a:ext cx="11887200" cy="5532038"/>
          </a:xfrm>
        </p:spPr>
        <p:txBody>
          <a:bodyPr/>
          <a:lstStyle>
            <a:lvl1pPr marL="186519" indent="-186519">
              <a:buFont typeface="Arial" panose="020B0604020202020204" pitchFamily="34" charset="0"/>
              <a:buChar char="•"/>
              <a:defRPr>
                <a:gradFill>
                  <a:gsLst>
                    <a:gs pos="1250">
                      <a:schemeClr val="tx2"/>
                    </a:gs>
                    <a:gs pos="99000">
                      <a:schemeClr val="tx2"/>
                    </a:gs>
                  </a:gsLst>
                  <a:lin ang="5400000" scaled="0"/>
                </a:gradFill>
                <a:latin typeface="+mj-lt"/>
              </a:defRPr>
            </a:lvl1pPr>
            <a:lvl2pPr marL="373039" indent="-186519">
              <a:buFont typeface="Arial" panose="020B0604020202020204" pitchFamily="34" charset="0"/>
              <a:buChar char="•"/>
              <a:defRPr sz="2448">
                <a:latin typeface="+mj-lt"/>
              </a:defRPr>
            </a:lvl2pPr>
            <a:lvl3pPr marL="559558" indent="-186519">
              <a:buFont typeface="Arial" panose="020B0604020202020204" pitchFamily="34" charset="0"/>
              <a:buChar char="•"/>
              <a:defRPr sz="2040">
                <a:latin typeface="+mj-lt"/>
              </a:defRPr>
            </a:lvl3pPr>
            <a:lvl4pPr marL="748548" indent="-291436">
              <a:buFont typeface="Arial" panose="020B0604020202020204" pitchFamily="34" charset="0"/>
              <a:buChar char="•"/>
              <a:defRPr/>
            </a:lvl4pPr>
            <a:lvl5pPr marL="977105" indent="-291436">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489341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emo_scree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1" y="264964"/>
            <a:ext cx="11887198" cy="1097302"/>
          </a:xfrm>
        </p:spPr>
        <p:txBody>
          <a:bodyPr lIns="146304" tIns="91440" rIns="146304" bIns="91440"/>
          <a:lstStyle>
            <a:lvl1pPr>
              <a:lnSpc>
                <a:spcPts val="6299"/>
              </a:lnSpc>
              <a:defRPr sz="4896" baseline="0">
                <a:solidFill>
                  <a:schemeClr val="accent1"/>
                </a:solidFill>
              </a:defRPr>
            </a:lvl1pPr>
          </a:lstStyle>
          <a:p>
            <a:r>
              <a:rPr lang="en-US" dirty="0"/>
              <a:t>Lorem ipsum dolor sit.</a:t>
            </a:r>
          </a:p>
        </p:txBody>
      </p:sp>
      <p:sp>
        <p:nvSpPr>
          <p:cNvPr id="5" name="Text Placeholder 3"/>
          <p:cNvSpPr>
            <a:spLocks noGrp="1"/>
          </p:cNvSpPr>
          <p:nvPr>
            <p:ph type="body" sz="quarter" idx="11"/>
          </p:nvPr>
        </p:nvSpPr>
        <p:spPr>
          <a:xfrm>
            <a:off x="274640" y="1393023"/>
            <a:ext cx="4446194" cy="5048308"/>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latin typeface="+mj-lt"/>
              </a:defRPr>
            </a:lvl1pPr>
            <a:lvl2pPr marL="373039" indent="-186519">
              <a:lnSpc>
                <a:spcPct val="100000"/>
              </a:lnSpc>
              <a:spcAft>
                <a:spcPts val="612"/>
              </a:spcAft>
              <a:buFont typeface="Arial" panose="020B0604020202020204" pitchFamily="34" charset="0"/>
              <a:buChar char="•"/>
              <a:defRPr sz="2448">
                <a:latin typeface="+mj-lt"/>
              </a:defRPr>
            </a:lvl2pPr>
            <a:lvl3pPr marL="581454" indent="-349724">
              <a:lnSpc>
                <a:spcPct val="100000"/>
              </a:lnSpc>
              <a:spcAft>
                <a:spcPts val="612"/>
              </a:spcAft>
              <a:buFont typeface="Arial" panose="020B0604020202020204" pitchFamily="34" charset="0"/>
              <a:buChar char="•"/>
              <a:tabLst/>
              <a:defRPr sz="2040">
                <a:latin typeface="+mj-lt"/>
              </a:defRPr>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
        <p:nvSpPr>
          <p:cNvPr id="7" name="Picture Placeholder 6"/>
          <p:cNvSpPr>
            <a:spLocks noGrp="1"/>
          </p:cNvSpPr>
          <p:nvPr>
            <p:ph type="pic" sz="quarter" idx="12" hasCustomPrompt="1"/>
          </p:nvPr>
        </p:nvSpPr>
        <p:spPr>
          <a:xfrm>
            <a:off x="4721005" y="1362266"/>
            <a:ext cx="7440834" cy="5047882"/>
          </a:xfrm>
          <a:ln w="152400">
            <a:noFill/>
          </a:ln>
        </p:spPr>
        <p:txBody>
          <a:bodyPr/>
          <a:lstStyle>
            <a:lvl1pPr marL="0" indent="0">
              <a:buNone/>
              <a:defRPr>
                <a:solidFill>
                  <a:schemeClr val="accent1"/>
                </a:solidFill>
              </a:defRPr>
            </a:lvl1pPr>
          </a:lstStyle>
          <a:p>
            <a:r>
              <a:rPr lang="en-US" dirty="0"/>
              <a:t>Screen shot or image here</a:t>
            </a:r>
          </a:p>
        </p:txBody>
      </p:sp>
    </p:spTree>
    <p:extLst>
      <p:ext uri="{BB962C8B-B14F-4D97-AF65-F5344CB8AC3E}">
        <p14:creationId xmlns:p14="http://schemas.microsoft.com/office/powerpoint/2010/main" val="2039570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3166464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_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1" y="264964"/>
            <a:ext cx="11887198" cy="1097302"/>
          </a:xfrm>
        </p:spPr>
        <p:txBody>
          <a:bodyPr lIns="146304" tIns="91440" rIns="146304" bIns="91440"/>
          <a:lstStyle>
            <a:lvl1pPr>
              <a:lnSpc>
                <a:spcPts val="6299"/>
              </a:lnSpc>
              <a:defRPr sz="4896" baseline="0">
                <a:solidFill>
                  <a:schemeClr val="accent1"/>
                </a:solidFill>
              </a:defRPr>
            </a:lvl1pPr>
          </a:lstStyle>
          <a:p>
            <a:r>
              <a:rPr lang="en-US" dirty="0"/>
              <a:t>Lorem ipsum dolor sit.</a:t>
            </a:r>
          </a:p>
        </p:txBody>
      </p:sp>
      <p:sp>
        <p:nvSpPr>
          <p:cNvPr id="3" name="Text Placeholder 3"/>
          <p:cNvSpPr>
            <a:spLocks noGrp="1"/>
          </p:cNvSpPr>
          <p:nvPr>
            <p:ph type="body" sz="quarter" idx="10" hasCustomPrompt="1"/>
          </p:nvPr>
        </p:nvSpPr>
        <p:spPr>
          <a:xfrm>
            <a:off x="4921292" y="1475134"/>
            <a:ext cx="7355286" cy="5140543"/>
          </a:xfrm>
          <a:solidFill>
            <a:schemeClr val="bg1"/>
          </a:solidFill>
          <a:ln w="152400">
            <a:solidFill>
              <a:schemeClr val="accent1"/>
            </a:solidFill>
          </a:ln>
        </p:spPr>
        <p:txBody>
          <a:bodyPr wrap="square">
            <a:normAutofit/>
          </a:bodyPr>
          <a:lstStyle>
            <a:lvl1pPr marL="0" indent="0" defTabSz="373039">
              <a:lnSpc>
                <a:spcPct val="100000"/>
              </a:lnSpc>
              <a:spcBef>
                <a:spcPts val="0"/>
              </a:spcBef>
              <a:buClr>
                <a:schemeClr val="tx1"/>
              </a:buClr>
              <a:buFont typeface="Wingdings" pitchFamily="2" charset="2"/>
              <a:buNone/>
              <a:defRPr sz="1632" baseline="0">
                <a:solidFill>
                  <a:schemeClr val="accent1"/>
                </a:solidFill>
                <a:latin typeface="Consolas" panose="020B0609020204030204" pitchFamily="49" charset="0"/>
                <a:cs typeface="Consolas" panose="020B0609020204030204" pitchFamily="49" charset="0"/>
              </a:defRPr>
            </a:lvl1pPr>
            <a:lvl2pPr marL="373039" indent="0" defTabSz="373039">
              <a:lnSpc>
                <a:spcPct val="100000"/>
              </a:lnSpc>
              <a:spcBef>
                <a:spcPts val="0"/>
              </a:spcBef>
              <a:buNone/>
              <a:defRPr sz="1632">
                <a:solidFill>
                  <a:schemeClr val="accent1"/>
                </a:solidFill>
                <a:latin typeface="Consolas" panose="020B0609020204030204" pitchFamily="49" charset="0"/>
                <a:cs typeface="Consolas" panose="020B0609020204030204" pitchFamily="49" charset="0"/>
              </a:defRPr>
            </a:lvl2pPr>
            <a:lvl3pPr marL="746077" indent="0" defTabSz="373039">
              <a:lnSpc>
                <a:spcPct val="100000"/>
              </a:lnSpc>
              <a:spcBef>
                <a:spcPts val="0"/>
              </a:spcBef>
              <a:buNone/>
              <a:tabLst/>
              <a:defRPr sz="1632">
                <a:solidFill>
                  <a:schemeClr val="accent1"/>
                </a:solidFill>
                <a:latin typeface="Consolas" panose="020B0609020204030204" pitchFamily="49" charset="0"/>
                <a:cs typeface="Consolas" panose="020B0609020204030204" pitchFamily="49" charset="0"/>
              </a:defRPr>
            </a:lvl3pPr>
            <a:lvl4pPr marL="1119116" indent="0" defTabSz="373039">
              <a:lnSpc>
                <a:spcPct val="100000"/>
              </a:lnSpc>
              <a:spcBef>
                <a:spcPts val="0"/>
              </a:spcBef>
              <a:buNone/>
              <a:defRPr sz="1632">
                <a:solidFill>
                  <a:schemeClr val="accent1"/>
                </a:solidFill>
                <a:latin typeface="Consolas" panose="020B0609020204030204" pitchFamily="49" charset="0"/>
                <a:cs typeface="Consolas" panose="020B0609020204030204" pitchFamily="49" charset="0"/>
              </a:defRPr>
            </a:lvl4pPr>
            <a:lvl5pPr marL="1492154" indent="0" defTabSz="373039">
              <a:lnSpc>
                <a:spcPct val="100000"/>
              </a:lnSpc>
              <a:spcBef>
                <a:spcPts val="0"/>
              </a:spcBef>
              <a:buNone/>
              <a:tabLst/>
              <a:defRPr sz="1632">
                <a:solidFill>
                  <a:schemeClr val="accent1"/>
                </a:solidFill>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p:nvPr>
        </p:nvSpPr>
        <p:spPr>
          <a:xfrm>
            <a:off x="274640" y="1362266"/>
            <a:ext cx="4446194" cy="5354362"/>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725516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119793" y="149359"/>
            <a:ext cx="3954410" cy="4647952"/>
          </a:xfrm>
        </p:spPr>
        <p:txBody>
          <a:bodyPr/>
          <a:lstStyle>
            <a:lvl1pPr marL="0" indent="0">
              <a:buFont typeface="Arial" panose="020B0604020202020204" pitchFamily="34" charset="0"/>
              <a:buNone/>
              <a:defRPr sz="6119" b="1"/>
            </a:lvl1pPr>
          </a:lstStyle>
          <a:p>
            <a:pPr lvl="0"/>
            <a:r>
              <a:rPr lang="en-US" dirty="0"/>
              <a:t>AGENDA</a:t>
            </a:r>
          </a:p>
          <a:p>
            <a:pPr lvl="1"/>
            <a:r>
              <a:rPr lang="en-US" dirty="0"/>
              <a:t>Second level</a:t>
            </a:r>
          </a:p>
        </p:txBody>
      </p:sp>
    </p:spTree>
    <p:extLst>
      <p:ext uri="{BB962C8B-B14F-4D97-AF65-F5344CB8AC3E}">
        <p14:creationId xmlns:p14="http://schemas.microsoft.com/office/powerpoint/2010/main" val="3659205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BU 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7" name="Title 96"/>
          <p:cNvSpPr>
            <a:spLocks noGrp="1"/>
          </p:cNvSpPr>
          <p:nvPr>
            <p:ph type="title"/>
          </p:nvPr>
        </p:nvSpPr>
        <p:spPr>
          <a:xfrm>
            <a:off x="274640" y="295275"/>
            <a:ext cx="4577470" cy="4518466"/>
          </a:xfrm>
        </p:spPr>
        <p:txBody>
          <a:bodyPr/>
          <a:lstStyle>
            <a:lvl1pPr>
              <a:defRPr>
                <a:solidFill>
                  <a:schemeClr val="tx2"/>
                </a:solidFill>
              </a:defRPr>
            </a:lvl1pPr>
          </a:lstStyle>
          <a:p>
            <a:r>
              <a:rPr lang="en-US"/>
              <a:t>Click to edit Master title style</a:t>
            </a:r>
          </a:p>
        </p:txBody>
      </p:sp>
      <p:pic>
        <p:nvPicPr>
          <p:cNvPr id="2" name="Picture 1"/>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274639" y="5502360"/>
            <a:ext cx="1492377" cy="1492165"/>
          </a:xfrm>
          <a:prstGeom prst="rect">
            <a:avLst/>
          </a:prstGeom>
        </p:spPr>
      </p:pic>
    </p:spTree>
    <p:extLst>
      <p:ext uri="{BB962C8B-B14F-4D97-AF65-F5344CB8AC3E}">
        <p14:creationId xmlns:p14="http://schemas.microsoft.com/office/powerpoint/2010/main" val="1904940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IA 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0" name="Title 96"/>
          <p:cNvSpPr>
            <a:spLocks noGrp="1"/>
          </p:cNvSpPr>
          <p:nvPr>
            <p:ph type="title"/>
          </p:nvPr>
        </p:nvSpPr>
        <p:spPr>
          <a:xfrm>
            <a:off x="274640" y="295275"/>
            <a:ext cx="4577470" cy="4518466"/>
          </a:xfrm>
        </p:spPr>
        <p:txBody>
          <a:bodyPr/>
          <a:lstStyle>
            <a:lvl1pPr>
              <a:defRPr>
                <a:solidFill>
                  <a:schemeClr val="accent2"/>
                </a:solidFill>
              </a:defRPr>
            </a:lvl1pPr>
          </a:lstStyle>
          <a:p>
            <a:r>
              <a:rPr lang="en-US"/>
              <a:t>Click to edit Master title style</a:t>
            </a:r>
          </a:p>
        </p:txBody>
      </p:sp>
      <p:pic>
        <p:nvPicPr>
          <p:cNvPr id="3" name="Picture 2"/>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274639" y="5502360"/>
            <a:ext cx="1492377" cy="1492165"/>
          </a:xfrm>
          <a:prstGeom prst="rect">
            <a:avLst/>
          </a:prstGeom>
        </p:spPr>
      </p:pic>
    </p:spTree>
    <p:extLst>
      <p:ext uri="{BB962C8B-B14F-4D97-AF65-F5344CB8AC3E}">
        <p14:creationId xmlns:p14="http://schemas.microsoft.com/office/powerpoint/2010/main" val="3167316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IITPro 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96"/>
          <p:cNvSpPr>
            <a:spLocks noGrp="1"/>
          </p:cNvSpPr>
          <p:nvPr>
            <p:ph type="title"/>
          </p:nvPr>
        </p:nvSpPr>
        <p:spPr>
          <a:xfrm>
            <a:off x="274640" y="295275"/>
            <a:ext cx="4577470" cy="4518466"/>
          </a:xfrm>
        </p:spPr>
        <p:txBody>
          <a:bodyPr/>
          <a:lstStyle>
            <a:lvl1pPr>
              <a:defRPr>
                <a:solidFill>
                  <a:schemeClr val="accent4"/>
                </a:solidFill>
              </a:defRPr>
            </a:lvl1pPr>
          </a:lstStyle>
          <a:p>
            <a:r>
              <a:rPr lang="en-US"/>
              <a:t>Click to edit Master title style</a:t>
            </a:r>
          </a:p>
        </p:txBody>
      </p:sp>
      <p:pic>
        <p:nvPicPr>
          <p:cNvPr id="5" name="Picture 4"/>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274639" y="5502360"/>
            <a:ext cx="1492377" cy="1492165"/>
          </a:xfrm>
          <a:prstGeom prst="rect">
            <a:avLst/>
          </a:prstGeom>
        </p:spPr>
      </p:pic>
    </p:spTree>
    <p:extLst>
      <p:ext uri="{BB962C8B-B14F-4D97-AF65-F5344CB8AC3E}">
        <p14:creationId xmlns:p14="http://schemas.microsoft.com/office/powerpoint/2010/main" val="2824249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ev 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96"/>
          <p:cNvSpPr>
            <a:spLocks noGrp="1"/>
          </p:cNvSpPr>
          <p:nvPr>
            <p:ph type="title"/>
          </p:nvPr>
        </p:nvSpPr>
        <p:spPr>
          <a:xfrm>
            <a:off x="274640" y="295275"/>
            <a:ext cx="4577470" cy="4518466"/>
          </a:xfrm>
        </p:spPr>
        <p:txBody>
          <a:bodyPr/>
          <a:lstStyle>
            <a:lvl1pPr>
              <a:defRPr>
                <a:solidFill>
                  <a:schemeClr val="accent6"/>
                </a:solidFill>
              </a:defRPr>
            </a:lvl1pPr>
          </a:lstStyle>
          <a:p>
            <a:r>
              <a:rPr lang="en-US"/>
              <a:t>Click to edit Master title style</a:t>
            </a:r>
          </a:p>
        </p:txBody>
      </p:sp>
      <p:pic>
        <p:nvPicPr>
          <p:cNvPr id="2" name="Picture 1"/>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274639" y="5502360"/>
            <a:ext cx="1492377" cy="1492165"/>
          </a:xfrm>
          <a:prstGeom prst="rect">
            <a:avLst/>
          </a:prstGeom>
        </p:spPr>
      </p:pic>
    </p:spTree>
    <p:extLst>
      <p:ext uri="{BB962C8B-B14F-4D97-AF65-F5344CB8AC3E}">
        <p14:creationId xmlns:p14="http://schemas.microsoft.com/office/powerpoint/2010/main" val="3369924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96"/>
            </a:lvl1pPr>
          </a:lstStyle>
          <a:p>
            <a:r>
              <a:rPr lang="en-US" dirty="0"/>
              <a:t>Click to edit Master title style</a:t>
            </a:r>
          </a:p>
        </p:txBody>
      </p:sp>
      <p:sp>
        <p:nvSpPr>
          <p:cNvPr id="4" name="Text Placeholder 5"/>
          <p:cNvSpPr>
            <a:spLocks noGrp="1"/>
          </p:cNvSpPr>
          <p:nvPr>
            <p:ph type="body" sz="quarter" idx="10"/>
          </p:nvPr>
        </p:nvSpPr>
        <p:spPr>
          <a:xfrm>
            <a:off x="274639" y="1212850"/>
            <a:ext cx="11887200" cy="5484938"/>
          </a:xfrm>
        </p:spPr>
        <p:txBody>
          <a:bodyPr/>
          <a:lstStyle>
            <a:lvl1pPr marL="186519" indent="-186519">
              <a:buFont typeface="Arial" panose="020B0604020202020204" pitchFamily="34" charset="0"/>
              <a:buChar char="•"/>
              <a:defRPr>
                <a:solidFill>
                  <a:schemeClr val="accent1"/>
                </a:solidFill>
                <a:latin typeface="+mj-lt"/>
              </a:defRPr>
            </a:lvl1pPr>
            <a:lvl2pPr marL="373039" indent="-186519">
              <a:buFont typeface="Arial" panose="020B0604020202020204" pitchFamily="34" charset="0"/>
              <a:buChar char="•"/>
              <a:defRPr sz="2448">
                <a:latin typeface="+mj-lt"/>
              </a:defRPr>
            </a:lvl2pPr>
            <a:lvl3pPr marL="559558" indent="-186519">
              <a:buFont typeface="Arial" panose="020B0604020202020204" pitchFamily="34" charset="0"/>
              <a:buChar char="•"/>
              <a:defRPr sz="2040">
                <a:latin typeface="+mj-lt"/>
              </a:defRPr>
            </a:lvl3pPr>
            <a:lvl4pPr marL="748548" indent="-291436">
              <a:buFont typeface="Arial" panose="020B0604020202020204" pitchFamily="34" charset="0"/>
              <a:buChar char="•"/>
              <a:defRPr/>
            </a:lvl4pPr>
            <a:lvl5pPr marL="977105" indent="-291436">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042895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5" name="Text Placeholder 5"/>
          <p:cNvSpPr>
            <a:spLocks noGrp="1"/>
          </p:cNvSpPr>
          <p:nvPr>
            <p:ph type="body" sz="quarter" idx="10"/>
          </p:nvPr>
        </p:nvSpPr>
        <p:spPr>
          <a:xfrm>
            <a:off x="274639" y="1212850"/>
            <a:ext cx="11887200" cy="5447256"/>
          </a:xfrm>
        </p:spPr>
        <p:txBody>
          <a:bodyPr/>
          <a:lstStyle>
            <a:lvl1pPr marL="186519" indent="-186519">
              <a:buFont typeface="Arial" panose="020B0604020202020204" pitchFamily="34" charset="0"/>
              <a:buChar char="•"/>
              <a:defRPr>
                <a:gradFill>
                  <a:gsLst>
                    <a:gs pos="1250">
                      <a:schemeClr val="tx2"/>
                    </a:gs>
                    <a:gs pos="99000">
                      <a:schemeClr val="tx2"/>
                    </a:gs>
                  </a:gsLst>
                  <a:lin ang="5400000" scaled="0"/>
                </a:gradFill>
                <a:latin typeface="+mj-lt"/>
              </a:defRPr>
            </a:lvl1pPr>
            <a:lvl2pPr marL="373039" indent="-186519">
              <a:buFont typeface="Arial" panose="020B0604020202020204" pitchFamily="34" charset="0"/>
              <a:buChar char="•"/>
              <a:defRPr sz="2448">
                <a:latin typeface="+mj-lt"/>
              </a:defRPr>
            </a:lvl2pPr>
            <a:lvl3pPr marL="559558" indent="-186519">
              <a:buFont typeface="Arial" panose="020B0604020202020204" pitchFamily="34" charset="0"/>
              <a:buChar char="•"/>
              <a:defRPr sz="2040">
                <a:latin typeface="+mj-lt"/>
              </a:defRPr>
            </a:lvl3pPr>
            <a:lvl4pPr marL="748548" indent="-291436">
              <a:buFont typeface="Arial" panose="020B0604020202020204" pitchFamily="34" charset="0"/>
              <a:buChar char="•"/>
              <a:defRPr/>
            </a:lvl4pPr>
            <a:lvl5pPr marL="977105" indent="-291436">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201485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7" name="Text Placeholder 5"/>
          <p:cNvSpPr>
            <a:spLocks noGrp="1"/>
          </p:cNvSpPr>
          <p:nvPr>
            <p:ph type="body" sz="quarter" idx="10"/>
          </p:nvPr>
        </p:nvSpPr>
        <p:spPr>
          <a:xfrm>
            <a:off x="274639" y="1212850"/>
            <a:ext cx="11887200" cy="5447256"/>
          </a:xfrm>
        </p:spPr>
        <p:txBody>
          <a:bodyPr/>
          <a:lstStyle>
            <a:lvl1pPr marL="186519" indent="-186519">
              <a:buFont typeface="Arial" panose="020B0604020202020204" pitchFamily="34" charset="0"/>
              <a:buChar char="•"/>
              <a:defRPr>
                <a:gradFill>
                  <a:gsLst>
                    <a:gs pos="1250">
                      <a:schemeClr val="tx2"/>
                    </a:gs>
                    <a:gs pos="99000">
                      <a:schemeClr val="tx2"/>
                    </a:gs>
                  </a:gsLst>
                  <a:lin ang="5400000" scaled="0"/>
                </a:gradFill>
                <a:latin typeface="+mj-lt"/>
              </a:defRPr>
            </a:lvl1pPr>
            <a:lvl2pPr marL="373039" indent="-186519">
              <a:buFont typeface="Arial" panose="020B0604020202020204" pitchFamily="34" charset="0"/>
              <a:buChar char="•"/>
              <a:defRPr sz="2448">
                <a:latin typeface="+mj-lt"/>
              </a:defRPr>
            </a:lvl2pPr>
            <a:lvl3pPr marL="559558" indent="-186519">
              <a:buFont typeface="Arial" panose="020B0604020202020204" pitchFamily="34" charset="0"/>
              <a:buChar char="•"/>
              <a:defRPr sz="2040">
                <a:latin typeface="+mj-lt"/>
              </a:defRPr>
            </a:lvl3pPr>
            <a:lvl4pPr marL="748548" indent="-291436">
              <a:buFont typeface="Arial" panose="020B0604020202020204" pitchFamily="34" charset="0"/>
              <a:buChar char="•"/>
              <a:defRPr/>
            </a:lvl4pPr>
            <a:lvl5pPr marL="977105" indent="-291436">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264863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3"/>
          <p:cNvSpPr>
            <a:spLocks noGrp="1"/>
          </p:cNvSpPr>
          <p:nvPr>
            <p:ph type="body" sz="quarter" idx="12"/>
          </p:nvPr>
        </p:nvSpPr>
        <p:spPr>
          <a:xfrm>
            <a:off x="274640"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
        <p:nvSpPr>
          <p:cNvPr id="7" name="Text Placeholder 3"/>
          <p:cNvSpPr>
            <a:spLocks noGrp="1"/>
          </p:cNvSpPr>
          <p:nvPr>
            <p:ph type="body" sz="quarter" idx="11"/>
          </p:nvPr>
        </p:nvSpPr>
        <p:spPr>
          <a:xfrm>
            <a:off x="6538571"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211487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3" y="-1"/>
            <a:ext cx="15436664" cy="8684366"/>
          </a:xfrm>
          <a:prstGeom prst="rect">
            <a:avLst/>
          </a:prstGeom>
        </p:spPr>
      </p:pic>
      <p:sp>
        <p:nvSpPr>
          <p:cNvPr id="2" name="Rectangle 1"/>
          <p:cNvSpPr/>
          <p:nvPr userDrawn="1"/>
        </p:nvSpPr>
        <p:spPr bwMode="auto">
          <a:xfrm>
            <a:off x="271398" y="2125663"/>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25663"/>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3"/>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62597" y="6164262"/>
            <a:ext cx="1686560" cy="363259"/>
          </a:xfrm>
          <a:prstGeom prst="rect">
            <a:avLst/>
          </a:prstGeom>
        </p:spPr>
      </p:pic>
    </p:spTree>
    <p:extLst>
      <p:ext uri="{BB962C8B-B14F-4D97-AF65-F5344CB8AC3E}">
        <p14:creationId xmlns:p14="http://schemas.microsoft.com/office/powerpoint/2010/main" val="2415155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3"/>
          <p:cNvSpPr>
            <a:spLocks noGrp="1"/>
          </p:cNvSpPr>
          <p:nvPr>
            <p:ph type="body" sz="quarter" idx="12"/>
          </p:nvPr>
        </p:nvSpPr>
        <p:spPr>
          <a:xfrm>
            <a:off x="274640"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
        <p:nvSpPr>
          <p:cNvPr id="7" name="Text Placeholder 3"/>
          <p:cNvSpPr>
            <a:spLocks noGrp="1"/>
          </p:cNvSpPr>
          <p:nvPr>
            <p:ph type="body" sz="quarter" idx="11"/>
          </p:nvPr>
        </p:nvSpPr>
        <p:spPr>
          <a:xfrm>
            <a:off x="6538571"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586308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3"/>
          <p:cNvSpPr>
            <a:spLocks noGrp="1"/>
          </p:cNvSpPr>
          <p:nvPr>
            <p:ph type="body" sz="quarter" idx="12"/>
          </p:nvPr>
        </p:nvSpPr>
        <p:spPr>
          <a:xfrm>
            <a:off x="274640"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
        <p:nvSpPr>
          <p:cNvPr id="7" name="Text Placeholder 3"/>
          <p:cNvSpPr>
            <a:spLocks noGrp="1"/>
          </p:cNvSpPr>
          <p:nvPr>
            <p:ph type="body" sz="quarter" idx="11"/>
          </p:nvPr>
        </p:nvSpPr>
        <p:spPr>
          <a:xfrm>
            <a:off x="6538571"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06875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3"/>
          <p:cNvSpPr>
            <a:spLocks noGrp="1"/>
          </p:cNvSpPr>
          <p:nvPr>
            <p:ph type="body" sz="quarter" idx="12"/>
          </p:nvPr>
        </p:nvSpPr>
        <p:spPr>
          <a:xfrm>
            <a:off x="274640"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
        <p:nvSpPr>
          <p:cNvPr id="7" name="Text Placeholder 3"/>
          <p:cNvSpPr>
            <a:spLocks noGrp="1"/>
          </p:cNvSpPr>
          <p:nvPr>
            <p:ph type="body" sz="quarter" idx="11"/>
          </p:nvPr>
        </p:nvSpPr>
        <p:spPr>
          <a:xfrm>
            <a:off x="6538571"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301548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986815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3954463"/>
            <a:ext cx="10058401" cy="787780"/>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2334377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120142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41690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27069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473824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224100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image" Target="../media/image1.png"/><Relationship Id="rId3" Type="http://schemas.openxmlformats.org/officeDocument/2006/relationships/slideLayout" Target="../slideLayouts/slideLayout10.xml"/><Relationship Id="rId21" Type="http://schemas.openxmlformats.org/officeDocument/2006/relationships/slideLayout" Target="../slideLayouts/slideLayout28.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theme" Target="../theme/theme2.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3" Type="http://schemas.openxmlformats.org/officeDocument/2006/relationships/slideLayout" Target="../slideLayouts/slideLayout34.xml"/><Relationship Id="rId21" Type="http://schemas.openxmlformats.org/officeDocument/2006/relationships/slideLayout" Target="../slideLayouts/slideLayout52.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slideLayout" Target="../slideLayouts/slideLayout51.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image" Target="../media/image1.png"/><Relationship Id="rId10" Type="http://schemas.openxmlformats.org/officeDocument/2006/relationships/slideLayout" Target="../slideLayouts/slideLayout41.xml"/><Relationship Id="rId19" Type="http://schemas.openxmlformats.org/officeDocument/2006/relationships/slideLayout" Target="../slideLayouts/slideLayout50.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0.xml"/><Relationship Id="rId13" Type="http://schemas.openxmlformats.org/officeDocument/2006/relationships/slideLayout" Target="../slideLayouts/slideLayout65.xml"/><Relationship Id="rId18" Type="http://schemas.openxmlformats.org/officeDocument/2006/relationships/slideLayout" Target="../slideLayouts/slideLayout70.xml"/><Relationship Id="rId26" Type="http://schemas.openxmlformats.org/officeDocument/2006/relationships/theme" Target="../theme/theme4.xml"/><Relationship Id="rId3" Type="http://schemas.openxmlformats.org/officeDocument/2006/relationships/slideLayout" Target="../slideLayouts/slideLayout55.xml"/><Relationship Id="rId21" Type="http://schemas.openxmlformats.org/officeDocument/2006/relationships/slideLayout" Target="../slideLayouts/slideLayout73.xml"/><Relationship Id="rId7" Type="http://schemas.openxmlformats.org/officeDocument/2006/relationships/slideLayout" Target="../slideLayouts/slideLayout59.xml"/><Relationship Id="rId12" Type="http://schemas.openxmlformats.org/officeDocument/2006/relationships/slideLayout" Target="../slideLayouts/slideLayout64.xml"/><Relationship Id="rId17" Type="http://schemas.openxmlformats.org/officeDocument/2006/relationships/slideLayout" Target="../slideLayouts/slideLayout69.xml"/><Relationship Id="rId25" Type="http://schemas.openxmlformats.org/officeDocument/2006/relationships/slideLayout" Target="../slideLayouts/slideLayout77.xml"/><Relationship Id="rId2" Type="http://schemas.openxmlformats.org/officeDocument/2006/relationships/slideLayout" Target="../slideLayouts/slideLayout54.xml"/><Relationship Id="rId16" Type="http://schemas.openxmlformats.org/officeDocument/2006/relationships/slideLayout" Target="../slideLayouts/slideLayout68.xml"/><Relationship Id="rId20" Type="http://schemas.openxmlformats.org/officeDocument/2006/relationships/slideLayout" Target="../slideLayouts/slideLayout72.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24" Type="http://schemas.openxmlformats.org/officeDocument/2006/relationships/slideLayout" Target="../slideLayouts/slideLayout76.xml"/><Relationship Id="rId5" Type="http://schemas.openxmlformats.org/officeDocument/2006/relationships/slideLayout" Target="../slideLayouts/slideLayout57.xml"/><Relationship Id="rId15" Type="http://schemas.openxmlformats.org/officeDocument/2006/relationships/slideLayout" Target="../slideLayouts/slideLayout67.xml"/><Relationship Id="rId23" Type="http://schemas.openxmlformats.org/officeDocument/2006/relationships/slideLayout" Target="../slideLayouts/slideLayout75.xml"/><Relationship Id="rId10" Type="http://schemas.openxmlformats.org/officeDocument/2006/relationships/slideLayout" Target="../slideLayouts/slideLayout62.xml"/><Relationship Id="rId19" Type="http://schemas.openxmlformats.org/officeDocument/2006/relationships/slideLayout" Target="../slideLayouts/slideLayout71.xml"/><Relationship Id="rId4" Type="http://schemas.openxmlformats.org/officeDocument/2006/relationships/slideLayout" Target="../slideLayouts/slideLayout56.xml"/><Relationship Id="rId9" Type="http://schemas.openxmlformats.org/officeDocument/2006/relationships/slideLayout" Target="../slideLayouts/slideLayout61.xml"/><Relationship Id="rId14" Type="http://schemas.openxmlformats.org/officeDocument/2006/relationships/slideLayout" Target="../slideLayouts/slideLayout66.xml"/><Relationship Id="rId22" Type="http://schemas.openxmlformats.org/officeDocument/2006/relationships/slideLayout" Target="../slideLayouts/slideLayout74.xml"/><Relationship Id="rId27"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slideLayout" Target="../slideLayouts/slideLayout90.xml"/><Relationship Id="rId18" Type="http://schemas.openxmlformats.org/officeDocument/2006/relationships/slideLayout" Target="../slideLayouts/slideLayout95.xml"/><Relationship Id="rId26" Type="http://schemas.openxmlformats.org/officeDocument/2006/relationships/theme" Target="../theme/theme5.xml"/><Relationship Id="rId3" Type="http://schemas.openxmlformats.org/officeDocument/2006/relationships/slideLayout" Target="../slideLayouts/slideLayout80.xml"/><Relationship Id="rId21" Type="http://schemas.openxmlformats.org/officeDocument/2006/relationships/slideLayout" Target="../slideLayouts/slideLayout98.xml"/><Relationship Id="rId7" Type="http://schemas.openxmlformats.org/officeDocument/2006/relationships/slideLayout" Target="../slideLayouts/slideLayout84.xml"/><Relationship Id="rId12" Type="http://schemas.openxmlformats.org/officeDocument/2006/relationships/slideLayout" Target="../slideLayouts/slideLayout89.xml"/><Relationship Id="rId17" Type="http://schemas.openxmlformats.org/officeDocument/2006/relationships/slideLayout" Target="../slideLayouts/slideLayout94.xml"/><Relationship Id="rId25" Type="http://schemas.openxmlformats.org/officeDocument/2006/relationships/slideLayout" Target="../slideLayouts/slideLayout102.xml"/><Relationship Id="rId2" Type="http://schemas.openxmlformats.org/officeDocument/2006/relationships/slideLayout" Target="../slideLayouts/slideLayout79.xml"/><Relationship Id="rId16" Type="http://schemas.openxmlformats.org/officeDocument/2006/relationships/slideLayout" Target="../slideLayouts/slideLayout93.xml"/><Relationship Id="rId20" Type="http://schemas.openxmlformats.org/officeDocument/2006/relationships/slideLayout" Target="../slideLayouts/slideLayout97.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24" Type="http://schemas.openxmlformats.org/officeDocument/2006/relationships/slideLayout" Target="../slideLayouts/slideLayout101.xml"/><Relationship Id="rId5" Type="http://schemas.openxmlformats.org/officeDocument/2006/relationships/slideLayout" Target="../slideLayouts/slideLayout82.xml"/><Relationship Id="rId15" Type="http://schemas.openxmlformats.org/officeDocument/2006/relationships/slideLayout" Target="../slideLayouts/slideLayout92.xml"/><Relationship Id="rId23" Type="http://schemas.openxmlformats.org/officeDocument/2006/relationships/slideLayout" Target="../slideLayouts/slideLayout100.xml"/><Relationship Id="rId10" Type="http://schemas.openxmlformats.org/officeDocument/2006/relationships/slideLayout" Target="../slideLayouts/slideLayout87.xml"/><Relationship Id="rId19" Type="http://schemas.openxmlformats.org/officeDocument/2006/relationships/slideLayout" Target="../slideLayouts/slideLayout96.xml"/><Relationship Id="rId4" Type="http://schemas.openxmlformats.org/officeDocument/2006/relationships/slideLayout" Target="../slideLayouts/slideLayout81.xml"/><Relationship Id="rId9" Type="http://schemas.openxmlformats.org/officeDocument/2006/relationships/slideLayout" Target="../slideLayouts/slideLayout86.xml"/><Relationship Id="rId14" Type="http://schemas.openxmlformats.org/officeDocument/2006/relationships/slideLayout" Target="../slideLayouts/slideLayout91.xml"/><Relationship Id="rId22" Type="http://schemas.openxmlformats.org/officeDocument/2006/relationships/slideLayout" Target="../slideLayouts/slideLayout9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0.xml"/><Relationship Id="rId13" Type="http://schemas.openxmlformats.org/officeDocument/2006/relationships/slideLayout" Target="../slideLayouts/slideLayout115.xml"/><Relationship Id="rId18" Type="http://schemas.openxmlformats.org/officeDocument/2006/relationships/image" Target="../media/image19.emf"/><Relationship Id="rId3" Type="http://schemas.openxmlformats.org/officeDocument/2006/relationships/slideLayout" Target="../slideLayouts/slideLayout105.xml"/><Relationship Id="rId7" Type="http://schemas.openxmlformats.org/officeDocument/2006/relationships/slideLayout" Target="../slideLayouts/slideLayout109.xml"/><Relationship Id="rId12" Type="http://schemas.openxmlformats.org/officeDocument/2006/relationships/slideLayout" Target="../slideLayouts/slideLayout114.xml"/><Relationship Id="rId17" Type="http://schemas.openxmlformats.org/officeDocument/2006/relationships/oleObject" Target="../embeddings/oleObject1.bin"/><Relationship Id="rId2" Type="http://schemas.openxmlformats.org/officeDocument/2006/relationships/slideLayout" Target="../slideLayouts/slideLayout104.xml"/><Relationship Id="rId16" Type="http://schemas.openxmlformats.org/officeDocument/2006/relationships/tags" Target="../tags/tag1.xml"/><Relationship Id="rId1" Type="http://schemas.openxmlformats.org/officeDocument/2006/relationships/slideLayout" Target="../slideLayouts/slideLayout103.xml"/><Relationship Id="rId6" Type="http://schemas.openxmlformats.org/officeDocument/2006/relationships/slideLayout" Target="../slideLayouts/slideLayout108.xml"/><Relationship Id="rId11" Type="http://schemas.openxmlformats.org/officeDocument/2006/relationships/slideLayout" Target="../slideLayouts/slideLayout113.xml"/><Relationship Id="rId5" Type="http://schemas.openxmlformats.org/officeDocument/2006/relationships/slideLayout" Target="../slideLayouts/slideLayout107.xml"/><Relationship Id="rId15" Type="http://schemas.openxmlformats.org/officeDocument/2006/relationships/vmlDrawing" Target="../drawings/vmlDrawing1.vml"/><Relationship Id="rId10" Type="http://schemas.openxmlformats.org/officeDocument/2006/relationships/slideLayout" Target="../slideLayouts/slideLayout112.xml"/><Relationship Id="rId4" Type="http://schemas.openxmlformats.org/officeDocument/2006/relationships/slideLayout" Target="../slideLayouts/slideLayout106.xml"/><Relationship Id="rId9" Type="http://schemas.openxmlformats.org/officeDocument/2006/relationships/slideLayout" Target="../slideLayouts/slideLayout111.xml"/><Relationship Id="rId14"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23.xml"/><Relationship Id="rId13" Type="http://schemas.openxmlformats.org/officeDocument/2006/relationships/theme" Target="../theme/theme7.xml"/><Relationship Id="rId3" Type="http://schemas.openxmlformats.org/officeDocument/2006/relationships/slideLayout" Target="../slideLayouts/slideLayout118.xml"/><Relationship Id="rId7" Type="http://schemas.openxmlformats.org/officeDocument/2006/relationships/slideLayout" Target="../slideLayouts/slideLayout122.xml"/><Relationship Id="rId12" Type="http://schemas.openxmlformats.org/officeDocument/2006/relationships/slideLayout" Target="../slideLayouts/slideLayout127.xml"/><Relationship Id="rId2" Type="http://schemas.openxmlformats.org/officeDocument/2006/relationships/slideLayout" Target="../slideLayouts/slideLayout117.xml"/><Relationship Id="rId1" Type="http://schemas.openxmlformats.org/officeDocument/2006/relationships/slideLayout" Target="../slideLayouts/slideLayout116.xml"/><Relationship Id="rId6" Type="http://schemas.openxmlformats.org/officeDocument/2006/relationships/slideLayout" Target="../slideLayouts/slideLayout121.xml"/><Relationship Id="rId11" Type="http://schemas.openxmlformats.org/officeDocument/2006/relationships/slideLayout" Target="../slideLayouts/slideLayout126.xml"/><Relationship Id="rId5" Type="http://schemas.openxmlformats.org/officeDocument/2006/relationships/slideLayout" Target="../slideLayouts/slideLayout120.xml"/><Relationship Id="rId10" Type="http://schemas.openxmlformats.org/officeDocument/2006/relationships/slideLayout" Target="../slideLayouts/slideLayout125.xml"/><Relationship Id="rId4" Type="http://schemas.openxmlformats.org/officeDocument/2006/relationships/slideLayout" Target="../slideLayouts/slideLayout119.xml"/><Relationship Id="rId9" Type="http://schemas.openxmlformats.org/officeDocument/2006/relationships/slideLayout" Target="../slideLayouts/slideLayout124.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130.xml"/><Relationship Id="rId2" Type="http://schemas.openxmlformats.org/officeDocument/2006/relationships/slideLayout" Target="../slideLayouts/slideLayout129.xml"/><Relationship Id="rId1" Type="http://schemas.openxmlformats.org/officeDocument/2006/relationships/slideLayout" Target="../slideLayouts/slideLayout128.xml"/><Relationship Id="rId4" Type="http://schemas.openxmlformats.org/officeDocument/2006/relationships/theme" Target="../theme/theme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9"/>
          <a:stretch>
            <a:fillRect/>
          </a:stretch>
        </p:blipFill>
        <p:spPr>
          <a:xfrm rot="5400000">
            <a:off x="9393899" y="3050513"/>
            <a:ext cx="6995160" cy="894134"/>
          </a:xfrm>
          <a:prstGeom prst="rect">
            <a:avLst/>
          </a:prstGeom>
        </p:spPr>
      </p:pic>
      <p:pic>
        <p:nvPicPr>
          <p:cNvPr id="5" name="Picture 4"/>
          <p:cNvPicPr>
            <a:picLocks noChangeAspect="1"/>
          </p:cNvPicPr>
          <p:nvPr userDrawn="1"/>
        </p:nvPicPr>
        <p:blipFill>
          <a:blip r:embed="rId9"/>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434051437"/>
      </p:ext>
    </p:extLst>
  </p:cSld>
  <p:clrMap bg1="lt1" tx1="dk1" bg2="lt2" tx2="dk2" accent1="accent1" accent2="accent2" accent3="accent3" accent4="accent4" accent5="accent5" accent6="accent6" hlink="hlink" folHlink="folHlink"/>
  <p:sldLayoutIdLst>
    <p:sldLayoutId id="2147484440" r:id="rId1"/>
    <p:sldLayoutId id="2147484441" r:id="rId2"/>
    <p:sldLayoutId id="2147484442" r:id="rId3"/>
    <p:sldLayoutId id="2147484443" r:id="rId4"/>
    <p:sldLayoutId id="2147484445" r:id="rId5"/>
    <p:sldLayoutId id="2147484446" r:id="rId6"/>
    <p:sldLayoutId id="2147484447" r:id="rId7"/>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6"/>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622729799"/>
      </p:ext>
    </p:extLst>
  </p:cSld>
  <p:clrMap bg1="lt1" tx1="dk1" bg2="lt2" tx2="dk2" accent1="accent1" accent2="accent2" accent3="accent3" accent4="accent4" accent5="accent5" accent6="accent6" hlink="hlink" folHlink="folHlink"/>
  <p:sldLayoutIdLst>
    <p:sldLayoutId id="2147484512" r:id="rId1"/>
    <p:sldLayoutId id="2147484513" r:id="rId2"/>
    <p:sldLayoutId id="2147484514" r:id="rId3"/>
    <p:sldLayoutId id="2147484515" r:id="rId4"/>
    <p:sldLayoutId id="2147484516" r:id="rId5"/>
    <p:sldLayoutId id="2147484517" r:id="rId6"/>
    <p:sldLayoutId id="2147484518" r:id="rId7"/>
    <p:sldLayoutId id="2147484519" r:id="rId8"/>
    <p:sldLayoutId id="2147484520" r:id="rId9"/>
    <p:sldLayoutId id="2147484521" r:id="rId10"/>
    <p:sldLayoutId id="2147484522" r:id="rId11"/>
    <p:sldLayoutId id="2147484523" r:id="rId12"/>
    <p:sldLayoutId id="2147484524" r:id="rId13"/>
    <p:sldLayoutId id="2147484525" r:id="rId14"/>
    <p:sldLayoutId id="2147484526" r:id="rId15"/>
    <p:sldLayoutId id="2147484527" r:id="rId16"/>
    <p:sldLayoutId id="2147484528" r:id="rId17"/>
    <p:sldLayoutId id="2147484529" r:id="rId18"/>
    <p:sldLayoutId id="2147484530" r:id="rId19"/>
    <p:sldLayoutId id="2147484531" r:id="rId20"/>
    <p:sldLayoutId id="2147484532" r:id="rId21"/>
    <p:sldLayoutId id="2147484533" r:id="rId22"/>
    <p:sldLayoutId id="2147484534" r:id="rId23"/>
    <p:sldLayoutId id="2147484535" r:id="rId2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3"/>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993740225"/>
      </p:ext>
    </p:extLst>
  </p:cSld>
  <p:clrMap bg1="dk1" tx1="lt1" bg2="dk2" tx2="lt2" accent1="accent1" accent2="accent2" accent3="accent3" accent4="accent4" accent5="accent5" accent6="accent6" hlink="hlink" folHlink="folHlink"/>
  <p:sldLayoutIdLst>
    <p:sldLayoutId id="2147484537" r:id="rId1"/>
    <p:sldLayoutId id="2147484538" r:id="rId2"/>
    <p:sldLayoutId id="2147484539" r:id="rId3"/>
    <p:sldLayoutId id="2147484540" r:id="rId4"/>
    <p:sldLayoutId id="2147484541" r:id="rId5"/>
    <p:sldLayoutId id="2147484542" r:id="rId6"/>
    <p:sldLayoutId id="2147484543" r:id="rId7"/>
    <p:sldLayoutId id="2147484544" r:id="rId8"/>
    <p:sldLayoutId id="2147484545" r:id="rId9"/>
    <p:sldLayoutId id="2147484546" r:id="rId10"/>
    <p:sldLayoutId id="2147484547" r:id="rId11"/>
    <p:sldLayoutId id="2147484548" r:id="rId12"/>
    <p:sldLayoutId id="2147484549" r:id="rId13"/>
    <p:sldLayoutId id="2147484550" r:id="rId14"/>
    <p:sldLayoutId id="2147484551" r:id="rId15"/>
    <p:sldLayoutId id="2147484552" r:id="rId16"/>
    <p:sldLayoutId id="2147484553" r:id="rId17"/>
    <p:sldLayoutId id="2147484554" r:id="rId18"/>
    <p:sldLayoutId id="2147484555" r:id="rId19"/>
    <p:sldLayoutId id="2147484556" r:id="rId20"/>
    <p:sldLayoutId id="2147484557"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7"/>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329513123"/>
      </p:ext>
    </p:extLst>
  </p:cSld>
  <p:clrMap bg1="lt1" tx1="dk1" bg2="lt2" tx2="dk2" accent1="accent1" accent2="accent2" accent3="accent3" accent4="accent4" accent5="accent5" accent6="accent6" hlink="hlink" folHlink="folHlink"/>
  <p:sldLayoutIdLst>
    <p:sldLayoutId id="2147484559" r:id="rId1"/>
    <p:sldLayoutId id="2147484560" r:id="rId2"/>
    <p:sldLayoutId id="2147484561" r:id="rId3"/>
    <p:sldLayoutId id="2147484562" r:id="rId4"/>
    <p:sldLayoutId id="2147484563" r:id="rId5"/>
    <p:sldLayoutId id="2147484564" r:id="rId6"/>
    <p:sldLayoutId id="2147484565" r:id="rId7"/>
    <p:sldLayoutId id="2147484566" r:id="rId8"/>
    <p:sldLayoutId id="2147484567" r:id="rId9"/>
    <p:sldLayoutId id="2147484568" r:id="rId10"/>
    <p:sldLayoutId id="2147484569" r:id="rId11"/>
    <p:sldLayoutId id="2147484570" r:id="rId12"/>
    <p:sldLayoutId id="2147484571" r:id="rId13"/>
    <p:sldLayoutId id="2147484572" r:id="rId14"/>
    <p:sldLayoutId id="2147484573" r:id="rId15"/>
    <p:sldLayoutId id="2147484574" r:id="rId16"/>
    <p:sldLayoutId id="2147484575" r:id="rId17"/>
    <p:sldLayoutId id="2147484576" r:id="rId18"/>
    <p:sldLayoutId id="2147484577" r:id="rId19"/>
    <p:sldLayoutId id="2147484578" r:id="rId20"/>
    <p:sldLayoutId id="2147484579" r:id="rId21"/>
    <p:sldLayoutId id="2147484580" r:id="rId22"/>
    <p:sldLayoutId id="2147484581" r:id="rId23"/>
    <p:sldLayoutId id="2147484582" r:id="rId24"/>
    <p:sldLayoutId id="2147484583" r:id="rId2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1" y="1212852"/>
            <a:ext cx="11887198" cy="5428414"/>
          </a:xfrm>
          <a:prstGeom prst="rect">
            <a:avLst/>
          </a:prstGeom>
        </p:spPr>
        <p:txBody>
          <a:bodyPr vert="horz" wrap="square" lIns="146304" tIns="91440" rIns="146304" bIns="91440" rtlCol="0">
            <a:no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351485376"/>
      </p:ext>
    </p:extLst>
  </p:cSld>
  <p:clrMap bg1="lt1" tx1="dk1" bg2="lt2" tx2="dk2" accent1="accent1" accent2="accent2" accent3="accent3" accent4="accent4" accent5="accent5" accent6="accent6" hlink="hlink" folHlink="folHlink"/>
  <p:sldLayoutIdLst>
    <p:sldLayoutId id="2147484585" r:id="rId1"/>
    <p:sldLayoutId id="2147484586" r:id="rId2"/>
    <p:sldLayoutId id="2147484587" r:id="rId3"/>
    <p:sldLayoutId id="2147484588" r:id="rId4"/>
    <p:sldLayoutId id="2147484589" r:id="rId5"/>
    <p:sldLayoutId id="2147484590" r:id="rId6"/>
    <p:sldLayoutId id="2147484591" r:id="rId7"/>
    <p:sldLayoutId id="2147484592" r:id="rId8"/>
    <p:sldLayoutId id="2147484593" r:id="rId9"/>
    <p:sldLayoutId id="2147484594" r:id="rId10"/>
    <p:sldLayoutId id="2147484595" r:id="rId11"/>
    <p:sldLayoutId id="2147484596" r:id="rId12"/>
    <p:sldLayoutId id="2147484597" r:id="rId13"/>
    <p:sldLayoutId id="2147484598" r:id="rId14"/>
    <p:sldLayoutId id="2147484599" r:id="rId15"/>
    <p:sldLayoutId id="2147484600" r:id="rId16"/>
    <p:sldLayoutId id="2147484601" r:id="rId17"/>
    <p:sldLayoutId id="2147484602" r:id="rId18"/>
    <p:sldLayoutId id="2147484603" r:id="rId19"/>
    <p:sldLayoutId id="2147484604" r:id="rId20"/>
    <p:sldLayoutId id="2147484605" r:id="rId21"/>
    <p:sldLayoutId id="2147484606" r:id="rId22"/>
    <p:sldLayoutId id="2147484607" r:id="rId23"/>
    <p:sldLayoutId id="2147484608" r:id="rId24"/>
    <p:sldLayoutId id="2147484609"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32563" rtl="0" eaLnBrk="1" latinLnBrk="0" hangingPunct="1">
        <a:lnSpc>
          <a:spcPct val="90000"/>
        </a:lnSpc>
        <a:spcBef>
          <a:spcPct val="0"/>
        </a:spcBef>
        <a:buNone/>
        <a:defRPr lang="en-US" sz="4896" b="0" kern="1200" cap="none" spc="-102" baseline="0" dirty="0" smtClean="0">
          <a:ln w="3175">
            <a:noFill/>
          </a:ln>
          <a:solidFill>
            <a:schemeClr val="accent1"/>
          </a:solidFill>
          <a:effectLst/>
          <a:latin typeface="+mj-lt"/>
          <a:ea typeface="+mn-ea"/>
          <a:cs typeface="Segoe UI" pitchFamily="34" charset="0"/>
        </a:defRPr>
      </a:lvl1pPr>
    </p:titleStyle>
    <p:bodyStyle>
      <a:lvl1pPr marL="186519" marR="0" indent="-186519" algn="l" defTabSz="932563" rtl="0" eaLnBrk="1" fontAlgn="auto" latinLnBrk="0" hangingPunct="1">
        <a:lnSpc>
          <a:spcPct val="100000"/>
        </a:lnSpc>
        <a:spcBef>
          <a:spcPts val="0"/>
        </a:spcBef>
        <a:spcAft>
          <a:spcPts val="612"/>
        </a:spcAft>
        <a:buClrTx/>
        <a:buSzPct val="90000"/>
        <a:buFont typeface="Arial" pitchFamily="34" charset="0"/>
        <a:buChar char="•"/>
        <a:tabLst/>
        <a:defRPr sz="3264" kern="1200" spc="0" baseline="0">
          <a:solidFill>
            <a:schemeClr val="accent1"/>
          </a:solidFill>
          <a:latin typeface="+mj-lt"/>
          <a:ea typeface="+mn-ea"/>
          <a:cs typeface="+mn-cs"/>
        </a:defRPr>
      </a:lvl1pPr>
      <a:lvl2pPr marL="373039" marR="0" indent="-186519" algn="l" defTabSz="932563" rtl="0" eaLnBrk="1" fontAlgn="auto" latinLnBrk="0" hangingPunct="1">
        <a:lnSpc>
          <a:spcPct val="100000"/>
        </a:lnSpc>
        <a:spcBef>
          <a:spcPts val="0"/>
        </a:spcBef>
        <a:spcAft>
          <a:spcPts val="612"/>
        </a:spcAft>
        <a:buClrTx/>
        <a:buSzPct val="90000"/>
        <a:buFont typeface="Arial" pitchFamily="34" charset="0"/>
        <a:buChar char="•"/>
        <a:tabLst/>
        <a:defRPr sz="2448" kern="1200" spc="0" baseline="0">
          <a:gradFill>
            <a:gsLst>
              <a:gs pos="1250">
                <a:schemeClr val="tx1"/>
              </a:gs>
              <a:gs pos="100000">
                <a:schemeClr val="tx1"/>
              </a:gs>
            </a:gsLst>
            <a:lin ang="5400000" scaled="0"/>
          </a:gradFill>
          <a:latin typeface="+mj-lt"/>
          <a:ea typeface="+mn-ea"/>
          <a:cs typeface="+mn-cs"/>
        </a:defRPr>
      </a:lvl2pPr>
      <a:lvl3pPr marL="559558" marR="0" indent="-186519" algn="l" defTabSz="932563" rtl="0" eaLnBrk="1" fontAlgn="auto" latinLnBrk="0" hangingPunct="1">
        <a:lnSpc>
          <a:spcPct val="100000"/>
        </a:lnSpc>
        <a:spcBef>
          <a:spcPts val="0"/>
        </a:spcBef>
        <a:spcAft>
          <a:spcPts val="612"/>
        </a:spcAft>
        <a:buClrTx/>
        <a:buSzPct val="90000"/>
        <a:buFont typeface="Arial" pitchFamily="34" charset="0"/>
        <a:buChar char="•"/>
        <a:tabLst/>
        <a:defRPr sz="2040" kern="1200" spc="0" baseline="0">
          <a:gradFill>
            <a:gsLst>
              <a:gs pos="1250">
                <a:schemeClr val="tx1"/>
              </a:gs>
              <a:gs pos="100000">
                <a:schemeClr val="tx1"/>
              </a:gs>
            </a:gsLst>
            <a:lin ang="5400000" scaled="0"/>
          </a:gradFill>
          <a:latin typeface="+mj-lt"/>
          <a:ea typeface="+mn-ea"/>
          <a:cs typeface="+mn-cs"/>
        </a:defRPr>
      </a:lvl3pPr>
      <a:lvl4pPr marL="1028503" marR="0" indent="-228557" algn="l" defTabSz="932563" rtl="0" eaLnBrk="1" fontAlgn="auto" latinLnBrk="0" hangingPunct="1">
        <a:lnSpc>
          <a:spcPct val="100000"/>
        </a:lnSpc>
        <a:spcBef>
          <a:spcPts val="0"/>
        </a:spcBef>
        <a:spcAft>
          <a:spcPts val="612"/>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100000"/>
        </a:lnSpc>
        <a:spcBef>
          <a:spcPts val="0"/>
        </a:spcBef>
        <a:spcAft>
          <a:spcPts val="612"/>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6"/>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1033" name="think-cell Slide" r:id="rId17" imgW="383" imgH="384" progId="TCLayout.ActiveDocument.1">
                  <p:embed/>
                </p:oleObj>
              </mc:Choice>
              <mc:Fallback>
                <p:oleObj name="think-cell Slide" r:id="rId17" imgW="383" imgH="384" progId="TCLayout.ActiveDocument.1">
                  <p:embed/>
                  <p:pic>
                    <p:nvPicPr>
                      <p:cNvPr id="3" name="Object 2" hidden="1"/>
                      <p:cNvPicPr/>
                      <p:nvPr/>
                    </p:nvPicPr>
                    <p:blipFill>
                      <a:blip r:embed="rId18"/>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3029459700"/>
      </p:ext>
    </p:extLst>
  </p:cSld>
  <p:clrMap bg1="lt1" tx1="dk1" bg2="lt2" tx2="dk2" accent1="accent1" accent2="accent2" accent3="accent3" accent4="accent4" accent5="accent5" accent6="accent6" hlink="hlink" folHlink="folHlink"/>
  <p:sldLayoutIdLst>
    <p:sldLayoutId id="2147484611" r:id="rId1"/>
    <p:sldLayoutId id="2147484612" r:id="rId2"/>
    <p:sldLayoutId id="2147484613" r:id="rId3"/>
    <p:sldLayoutId id="2147484614" r:id="rId4"/>
    <p:sldLayoutId id="2147484615" r:id="rId5"/>
    <p:sldLayoutId id="2147484616" r:id="rId6"/>
    <p:sldLayoutId id="2147484617" r:id="rId7"/>
    <p:sldLayoutId id="2147484618" r:id="rId8"/>
    <p:sldLayoutId id="2147484619" r:id="rId9"/>
    <p:sldLayoutId id="2147484620" r:id="rId10"/>
    <p:sldLayoutId id="2147484621" r:id="rId11"/>
    <p:sldLayoutId id="2147484622" r:id="rId12"/>
    <p:sldLayoutId id="2147484623" r:id="rId13"/>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93C52C2B-7042-40BF-8872-17B0983F4A66}" type="datetimeFigureOut">
              <a:rPr lang="en-US" smtClean="0"/>
              <a:t>3/22/2017</a:t>
            </a:fld>
            <a:endParaRPr lang="en-US"/>
          </a:p>
        </p:txBody>
      </p:sp>
      <p:sp>
        <p:nvSpPr>
          <p:cNvPr id="5" name="Footer Placeholder 4"/>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B5E599B2-8D78-41B7-BDF2-E3ADBE2383B9}" type="slidenum">
              <a:rPr lang="en-US" smtClean="0"/>
              <a:t>‹#›</a:t>
            </a:fld>
            <a:endParaRPr lang="en-US"/>
          </a:p>
        </p:txBody>
      </p:sp>
    </p:spTree>
    <p:extLst>
      <p:ext uri="{BB962C8B-B14F-4D97-AF65-F5344CB8AC3E}">
        <p14:creationId xmlns:p14="http://schemas.microsoft.com/office/powerpoint/2010/main" val="2467801168"/>
      </p:ext>
    </p:extLst>
  </p:cSld>
  <p:clrMap bg1="lt1" tx1="dk1" bg2="lt2" tx2="dk2" accent1="accent1" accent2="accent2" accent3="accent3" accent4="accent4" accent5="accent5" accent6="accent6" hlink="hlink" folHlink="folHlink"/>
  <p:sldLayoutIdLst>
    <p:sldLayoutId id="2147484625" r:id="rId1"/>
    <p:sldLayoutId id="2147484626" r:id="rId2"/>
    <p:sldLayoutId id="2147484627" r:id="rId3"/>
    <p:sldLayoutId id="2147484628" r:id="rId4"/>
    <p:sldLayoutId id="2147484629" r:id="rId5"/>
    <p:sldLayoutId id="2147484630" r:id="rId6"/>
    <p:sldLayoutId id="2147484631" r:id="rId7"/>
    <p:sldLayoutId id="2147484632" r:id="rId8"/>
    <p:sldLayoutId id="2147484633" r:id="rId9"/>
    <p:sldLayoutId id="2147484634" r:id="rId10"/>
    <p:sldLayoutId id="2147484635" r:id="rId11"/>
    <p:sldLayoutId id="2147484636" r:id="rId12"/>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1025"/>
          <p:cNvSpPr>
            <a:spLocks noGrp="1" noChangeArrowheads="1"/>
          </p:cNvSpPr>
          <p:nvPr>
            <p:ph type="body" idx="1"/>
          </p:nvPr>
        </p:nvSpPr>
        <p:spPr bwMode="auto">
          <a:xfrm>
            <a:off x="621824" y="1398905"/>
            <a:ext cx="11192828" cy="4896168"/>
          </a:xfrm>
          <a:prstGeom prst="rect">
            <a:avLst/>
          </a:prstGeom>
          <a:noFill/>
          <a:ln w="9525">
            <a:noFill/>
            <a:miter lim="800000"/>
            <a:headEnd/>
            <a:tailEnd/>
          </a:ln>
        </p:spPr>
        <p:txBody>
          <a:bodyPr vert="horz" wrap="square" lIns="91438" tIns="45719" rIns="91438" bIns="45719"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8" name="Rectangle 1026"/>
          <p:cNvSpPr>
            <a:spLocks noGrp="1" noChangeArrowheads="1"/>
          </p:cNvSpPr>
          <p:nvPr>
            <p:ph type="title"/>
          </p:nvPr>
        </p:nvSpPr>
        <p:spPr bwMode="auto">
          <a:xfrm>
            <a:off x="621824" y="310868"/>
            <a:ext cx="11192828" cy="777169"/>
          </a:xfrm>
          <a:prstGeom prst="rect">
            <a:avLst/>
          </a:prstGeom>
          <a:noFill/>
          <a:ln w="9525">
            <a:noFill/>
            <a:miter lim="800000"/>
            <a:headEnd/>
            <a:tailEnd/>
          </a:ln>
        </p:spPr>
        <p:txBody>
          <a:bodyPr vert="horz" wrap="square" lIns="91438" tIns="45719" rIns="91438" bIns="45719" numCol="1" anchor="ctr"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2752558447"/>
      </p:ext>
    </p:extLst>
  </p:cSld>
  <p:clrMap bg1="lt1" tx1="dk1" bg2="lt2" tx2="dk2" accent1="accent1" accent2="accent2" accent3="accent3" accent4="accent4" accent5="accent5" accent6="accent6" hlink="hlink" folHlink="folHlink"/>
  <p:sldLayoutIdLst>
    <p:sldLayoutId id="2147484638" r:id="rId1"/>
    <p:sldLayoutId id="2147484639" r:id="rId2"/>
    <p:sldLayoutId id="2147484640" r:id="rId3"/>
  </p:sldLayoutIdLst>
  <p:transition>
    <p:fade/>
  </p:transition>
  <p:hf hdr="0" ftr="0" dt="0"/>
  <p:txStyles>
    <p:titleStyle>
      <a:lvl1pPr marL="0" indent="0" algn="ctr" defTabSz="-18864709" rtl="0" eaLnBrk="1" fontAlgn="base" hangingPunct="1">
        <a:spcBef>
          <a:spcPct val="0"/>
        </a:spcBef>
        <a:spcAft>
          <a:spcPct val="0"/>
        </a:spcAft>
        <a:defRPr lang="en-US" sz="3807" b="0" dirty="0" smtClean="0">
          <a:solidFill>
            <a:schemeClr val="tx1"/>
          </a:solidFill>
          <a:latin typeface="Calibri"/>
          <a:ea typeface="+mj-ea"/>
          <a:cs typeface="Segoe UI" pitchFamily="34" charset="0"/>
        </a:defRPr>
      </a:lvl1pPr>
      <a:lvl2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2pPr>
      <a:lvl3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3pPr>
      <a:lvl4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4pPr>
      <a:lvl5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5pPr>
      <a:lvl6pPr marL="621700" algn="l" eaLnBrk="1" fontAlgn="base" hangingPunct="1">
        <a:spcBef>
          <a:spcPct val="0"/>
        </a:spcBef>
        <a:spcAft>
          <a:spcPct val="0"/>
        </a:spcAft>
        <a:defRPr sz="3807" b="1">
          <a:solidFill>
            <a:schemeClr val="tx2">
              <a:alpha val="100000"/>
            </a:schemeClr>
          </a:solidFill>
          <a:latin typeface="Verdana"/>
        </a:defRPr>
      </a:lvl6pPr>
      <a:lvl7pPr marL="1243401" algn="l" eaLnBrk="1" fontAlgn="base" hangingPunct="1">
        <a:spcBef>
          <a:spcPct val="0"/>
        </a:spcBef>
        <a:spcAft>
          <a:spcPct val="0"/>
        </a:spcAft>
        <a:defRPr sz="3807" b="1">
          <a:solidFill>
            <a:schemeClr val="tx2">
              <a:alpha val="100000"/>
            </a:schemeClr>
          </a:solidFill>
          <a:latin typeface="Verdana"/>
        </a:defRPr>
      </a:lvl7pPr>
      <a:lvl8pPr marL="1865100" algn="l" eaLnBrk="1" fontAlgn="base" hangingPunct="1">
        <a:spcBef>
          <a:spcPct val="0"/>
        </a:spcBef>
        <a:spcAft>
          <a:spcPct val="0"/>
        </a:spcAft>
        <a:defRPr sz="3807" b="1">
          <a:solidFill>
            <a:schemeClr val="tx2">
              <a:alpha val="100000"/>
            </a:schemeClr>
          </a:solidFill>
          <a:latin typeface="Verdana"/>
        </a:defRPr>
      </a:lvl8pPr>
      <a:lvl9pPr marL="2486800" algn="l" eaLnBrk="1" fontAlgn="base" hangingPunct="1">
        <a:spcBef>
          <a:spcPct val="0"/>
        </a:spcBef>
        <a:spcAft>
          <a:spcPct val="0"/>
        </a:spcAft>
        <a:defRPr sz="3807" b="1">
          <a:solidFill>
            <a:schemeClr val="tx2">
              <a:alpha val="100000"/>
            </a:schemeClr>
          </a:solidFill>
          <a:latin typeface="Verdana"/>
        </a:defRPr>
      </a:lvl9pPr>
    </p:titleStyle>
    <p:bodyStyle>
      <a:lvl1pPr marL="466276" indent="-466276" algn="l" defTabSz="-18864709" rtl="0" eaLnBrk="1" fontAlgn="base" hangingPunct="1">
        <a:spcBef>
          <a:spcPts val="408"/>
        </a:spcBef>
        <a:spcAft>
          <a:spcPct val="0"/>
        </a:spcAft>
        <a:buFont typeface="Wingdings" pitchFamily="2" charset="2"/>
        <a:buChar char="§"/>
        <a:defRPr sz="2720" b="1">
          <a:solidFill>
            <a:schemeClr val="tx1"/>
          </a:solidFill>
          <a:latin typeface="Calibri" pitchFamily="34" charset="0"/>
          <a:ea typeface="+mn-ea"/>
          <a:cs typeface="Segoe UI" pitchFamily="34" charset="0"/>
        </a:defRPr>
      </a:lvl1pPr>
      <a:lvl2pPr marL="1010262" indent="-388563" algn="l" defTabSz="-18864709" rtl="0" eaLnBrk="1" fontAlgn="base" hangingPunct="1">
        <a:spcBef>
          <a:spcPts val="408"/>
        </a:spcBef>
        <a:spcAft>
          <a:spcPct val="0"/>
        </a:spcAft>
        <a:buSzPct val="50000"/>
        <a:buFont typeface="Wingdings" pitchFamily="2" charset="2"/>
        <a:buChar char="o"/>
        <a:defRPr sz="2448">
          <a:solidFill>
            <a:schemeClr val="tx1"/>
          </a:solidFill>
          <a:latin typeface="Calibri Light" pitchFamily="34" charset="0"/>
          <a:cs typeface="Segoe UI" pitchFamily="34" charset="0"/>
        </a:defRPr>
      </a:lvl2pPr>
      <a:lvl3pPr marL="1554251" indent="-310849" algn="l" defTabSz="-18864709" rtl="0" eaLnBrk="1" fontAlgn="base" hangingPunct="1">
        <a:spcBef>
          <a:spcPts val="408"/>
        </a:spcBef>
        <a:spcAft>
          <a:spcPct val="0"/>
        </a:spcAft>
        <a:buSzPct val="50000"/>
        <a:buFont typeface="Wingdings" pitchFamily="2" charset="2"/>
        <a:buChar char="o"/>
        <a:defRPr sz="2175">
          <a:solidFill>
            <a:schemeClr val="tx1"/>
          </a:solidFill>
          <a:latin typeface="Calibri Light" pitchFamily="34" charset="0"/>
          <a:cs typeface="Segoe UI" pitchFamily="34" charset="0"/>
        </a:defRPr>
      </a:lvl3pPr>
      <a:lvl4pPr marL="2175950" indent="-310849" algn="l" defTabSz="-18864709" rtl="0" eaLnBrk="1" fontAlgn="base" hangingPunct="1">
        <a:spcBef>
          <a:spcPts val="408"/>
        </a:spcBef>
        <a:spcAft>
          <a:spcPct val="0"/>
        </a:spcAft>
        <a:buSzPct val="50000"/>
        <a:buFont typeface="Wingdings" pitchFamily="2" charset="2"/>
        <a:buChar char="o"/>
        <a:defRPr sz="1904">
          <a:solidFill>
            <a:schemeClr val="tx1"/>
          </a:solidFill>
          <a:latin typeface="Calibri Light" pitchFamily="34" charset="0"/>
          <a:cs typeface="Segoe UI" pitchFamily="34" charset="0"/>
        </a:defRPr>
      </a:lvl4pPr>
      <a:lvl5pPr marL="2797649" indent="-310849" algn="l" defTabSz="-18864709" rtl="0" eaLnBrk="1" fontAlgn="base" hangingPunct="1">
        <a:spcBef>
          <a:spcPts val="408"/>
        </a:spcBef>
        <a:spcAft>
          <a:spcPct val="0"/>
        </a:spcAft>
        <a:buSzPct val="50000"/>
        <a:buFont typeface="Wingdings" pitchFamily="2" charset="2"/>
        <a:buChar char="o"/>
        <a:defRPr sz="1632">
          <a:solidFill>
            <a:schemeClr val="tx1"/>
          </a:solidFill>
          <a:latin typeface="Calibri Light" pitchFamily="34" charset="0"/>
          <a:cs typeface="Segoe UI" pitchFamily="34" charset="0"/>
        </a:defRPr>
      </a:lvl5pPr>
      <a:lvl6pPr marL="3419349"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6pPr>
      <a:lvl7pPr marL="40410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7pPr>
      <a:lvl8pPr marL="46627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8pPr>
      <a:lvl9pPr marL="52844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9pPr>
    </p:bodyStyle>
    <p:otherStyle>
      <a:lvl1pPr algn="l" eaLnBrk="1" fontAlgn="base" hangingPunct="1">
        <a:spcBef>
          <a:spcPct val="0"/>
        </a:spcBef>
        <a:spcAft>
          <a:spcPct val="0"/>
        </a:spcAft>
        <a:defRPr>
          <a:solidFill>
            <a:schemeClr val="tx1">
              <a:alpha val="100000"/>
            </a:schemeClr>
          </a:solidFill>
          <a:latin typeface="Arial"/>
        </a:defRPr>
      </a:lvl1pPr>
      <a:lvl2pPr marL="621700" algn="l" eaLnBrk="1" fontAlgn="base" hangingPunct="1">
        <a:spcBef>
          <a:spcPct val="0"/>
        </a:spcBef>
        <a:spcAft>
          <a:spcPct val="0"/>
        </a:spcAft>
        <a:defRPr>
          <a:solidFill>
            <a:schemeClr val="tx1">
              <a:alpha val="100000"/>
            </a:schemeClr>
          </a:solidFill>
          <a:latin typeface="Arial"/>
        </a:defRPr>
      </a:lvl2pPr>
      <a:lvl3pPr marL="1243401" algn="l" eaLnBrk="1" fontAlgn="base" hangingPunct="1">
        <a:spcBef>
          <a:spcPct val="0"/>
        </a:spcBef>
        <a:spcAft>
          <a:spcPct val="0"/>
        </a:spcAft>
        <a:defRPr>
          <a:solidFill>
            <a:schemeClr val="tx1">
              <a:alpha val="100000"/>
            </a:schemeClr>
          </a:solidFill>
          <a:latin typeface="Arial"/>
        </a:defRPr>
      </a:lvl3pPr>
      <a:lvl4pPr marL="1865100" algn="l" eaLnBrk="1" fontAlgn="base" hangingPunct="1">
        <a:spcBef>
          <a:spcPct val="0"/>
        </a:spcBef>
        <a:spcAft>
          <a:spcPct val="0"/>
        </a:spcAft>
        <a:defRPr>
          <a:solidFill>
            <a:schemeClr val="tx1">
              <a:alpha val="100000"/>
            </a:schemeClr>
          </a:solidFill>
          <a:latin typeface="Arial"/>
        </a:defRPr>
      </a:lvl4pPr>
      <a:lvl5pPr marL="2486800" algn="l" eaLnBrk="1" fontAlgn="base" hangingPunct="1">
        <a:spcBef>
          <a:spcPct val="0"/>
        </a:spcBef>
        <a:spcAft>
          <a:spcPct val="0"/>
        </a:spcAft>
        <a:defRPr>
          <a:solidFill>
            <a:schemeClr val="tx1">
              <a:alpha val="100000"/>
            </a:schemeClr>
          </a:solidFill>
          <a:latin typeface="Arial"/>
        </a:defRPr>
      </a:lvl5pPr>
      <a:lvl6pPr marL="3108500" algn="l" eaLnBrk="1" fontAlgn="base" hangingPunct="1">
        <a:spcBef>
          <a:spcPct val="0"/>
        </a:spcBef>
        <a:spcAft>
          <a:spcPct val="0"/>
        </a:spcAft>
        <a:defRPr>
          <a:solidFill>
            <a:schemeClr val="tx1">
              <a:alpha val="100000"/>
            </a:schemeClr>
          </a:solidFill>
          <a:latin typeface="Arial"/>
        </a:defRPr>
      </a:lvl6pPr>
      <a:lvl7pPr marL="3730201" algn="l" eaLnBrk="1" fontAlgn="base" hangingPunct="1">
        <a:spcBef>
          <a:spcPct val="0"/>
        </a:spcBef>
        <a:spcAft>
          <a:spcPct val="0"/>
        </a:spcAft>
        <a:defRPr>
          <a:solidFill>
            <a:schemeClr val="tx1">
              <a:alpha val="100000"/>
            </a:schemeClr>
          </a:solidFill>
          <a:latin typeface="Arial"/>
        </a:defRPr>
      </a:lvl7pPr>
      <a:lvl8pPr marL="4351900" algn="l" eaLnBrk="1" fontAlgn="base" hangingPunct="1">
        <a:spcBef>
          <a:spcPct val="0"/>
        </a:spcBef>
        <a:spcAft>
          <a:spcPct val="0"/>
        </a:spcAft>
        <a:defRPr>
          <a:solidFill>
            <a:schemeClr val="tx1">
              <a:alpha val="100000"/>
            </a:schemeClr>
          </a:solidFill>
          <a:latin typeface="Arial"/>
        </a:defRPr>
      </a:lvl8pPr>
      <a:lvl9pPr marL="4973600" algn="l" eaLnBrk="1" fontAlgn="base" hangingPunct="1">
        <a:spcBef>
          <a:spcPct val="0"/>
        </a:spcBef>
        <a:spcAft>
          <a:spcPct val="0"/>
        </a:spcAft>
        <a:defRPr>
          <a:solidFill>
            <a:schemeClr val="tx1">
              <a:alpha val="100000"/>
            </a:schemeClr>
          </a:solidFill>
          <a:latin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slideLayout" Target="../slideLayouts/slideLayout108.xml"/><Relationship Id="rId7" Type="http://schemas.openxmlformats.org/officeDocument/2006/relationships/image" Target="../media/image28.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27.emf"/><Relationship Id="rId5" Type="http://schemas.openxmlformats.org/officeDocument/2006/relationships/oleObject" Target="../embeddings/oleObject2.bin"/><Relationship Id="rId4" Type="http://schemas.openxmlformats.org/officeDocument/2006/relationships/notesSlide" Target="../notesSlides/notesSlide1.xml"/><Relationship Id="rId9" Type="http://schemas.openxmlformats.org/officeDocument/2006/relationships/image" Target="../media/image30.em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1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1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1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4.xml"/><Relationship Id="rId1" Type="http://schemas.openxmlformats.org/officeDocument/2006/relationships/slideLayout" Target="../slideLayouts/slideLayout47.xml"/></Relationships>
</file>

<file path=ppt/slides/_rels/slide1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5.xml"/><Relationship Id="rId1" Type="http://schemas.openxmlformats.org/officeDocument/2006/relationships/slideLayout" Target="../slideLayouts/slideLayout47.xml"/></Relationships>
</file>

<file path=ppt/slides/_rels/slide1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6.xml"/><Relationship Id="rId1" Type="http://schemas.openxmlformats.org/officeDocument/2006/relationships/slideLayout" Target="../slideLayouts/slideLayout47.xml"/></Relationships>
</file>

<file path=ppt/slides/_rels/slide1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7.xml"/><Relationship Id="rId1" Type="http://schemas.openxmlformats.org/officeDocument/2006/relationships/slideLayout" Target="../slideLayouts/slideLayout47.xml"/></Relationships>
</file>

<file path=ppt/slides/_rels/slide18.xml.rels><?xml version="1.0" encoding="UTF-8" standalone="yes"?>
<Relationships xmlns="http://schemas.openxmlformats.org/package/2006/relationships"><Relationship Id="rId3" Type="http://schemas.openxmlformats.org/officeDocument/2006/relationships/image" Target="../media/image54.jpeg"/><Relationship Id="rId7" Type="http://schemas.microsoft.com/office/2007/relationships/hdphoto" Target="../media/hdphoto1.wdp"/><Relationship Id="rId2" Type="http://schemas.openxmlformats.org/officeDocument/2006/relationships/notesSlide" Target="../notesSlides/notesSlide18.xml"/><Relationship Id="rId1" Type="http://schemas.openxmlformats.org/officeDocument/2006/relationships/slideLayout" Target="../slideLayouts/slideLayout77.xml"/><Relationship Id="rId6" Type="http://schemas.openxmlformats.org/officeDocument/2006/relationships/image" Target="../media/image9.png"/><Relationship Id="rId5" Type="http://schemas.openxmlformats.org/officeDocument/2006/relationships/image" Target="../media/image56.png"/><Relationship Id="rId4" Type="http://schemas.openxmlformats.org/officeDocument/2006/relationships/image" Target="../media/image55.png"/></Relationships>
</file>

<file path=ppt/slides/_rels/slide1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9.xml"/><Relationship Id="rId1" Type="http://schemas.openxmlformats.org/officeDocument/2006/relationships/slideLayout" Target="../slideLayouts/slideLayout97.xml"/></Relationships>
</file>

<file path=ppt/slides/_rels/slide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0.xml"/><Relationship Id="rId1" Type="http://schemas.openxmlformats.org/officeDocument/2006/relationships/slideLayout" Target="../slideLayouts/slideLayout102.xml"/></Relationships>
</file>

<file path=ppt/slides/_rels/slide2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1.xml"/><Relationship Id="rId1" Type="http://schemas.openxmlformats.org/officeDocument/2006/relationships/slideLayout" Target="../slideLayouts/slideLayout102.xml"/></Relationships>
</file>

<file path=ppt/slides/_rels/slide2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2.xml"/><Relationship Id="rId1" Type="http://schemas.openxmlformats.org/officeDocument/2006/relationships/slideLayout" Target="../slideLayouts/slideLayout10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xml"/><Relationship Id="rId1" Type="http://schemas.openxmlformats.org/officeDocument/2006/relationships/slideLayout" Target="../slideLayouts/slideLayout117.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2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12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9.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7.emf"/><Relationship Id="rId4" Type="http://schemas.openxmlformats.org/officeDocument/2006/relationships/image" Target="../media/image4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2057"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rPr>
              <a:t>The Cortana Intelligence Suite</a:t>
            </a:r>
          </a:p>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2800" b="1" i="0" u="none" strike="noStrike" kern="0" cap="none" spc="-102" normalizeH="0" baseline="0" noProof="0" dirty="0">
                <a:ln w="3175">
                  <a:noFill/>
                </a:ln>
                <a:solidFill>
                  <a:srgbClr val="0072C6"/>
                </a:solidFill>
                <a:effectLst/>
                <a:uLnTx/>
                <a:uFillTx/>
                <a:latin typeface="Segoe UI Light"/>
              </a:rPr>
              <a:t>Foundations – Deployment</a:t>
            </a:r>
            <a:endParaRPr kumimoji="0" lang="en-US" sz="2000" b="0" i="0" u="none" strike="noStrike" kern="0" cap="none" spc="0" normalizeH="0" baseline="0" noProof="0" dirty="0">
              <a:ln>
                <a:noFill/>
              </a:ln>
              <a:solidFill>
                <a:srgbClr val="FFFFFF">
                  <a:lumMod val="75000"/>
                </a:srgb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schemeClr val="bg1">
                  <a:lumMod val="50000"/>
                </a:scheme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schemeClr val="bg1">
                    <a:lumMod val="50000"/>
                  </a:schemeClr>
                </a:solidFill>
                <a:effectLst/>
                <a:uLnTx/>
                <a:uFillTx/>
                <a:latin typeface="Segoe UI Light"/>
              </a:rPr>
              <a:t>Microsoft Machine Learning and Data Science Team</a:t>
            </a: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25445709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lstStyle/>
          <a:p>
            <a:r>
              <a:rPr lang="en-US" sz="5400" dirty="0"/>
              <a:t>Options for Data Sourcing</a:t>
            </a:r>
          </a:p>
        </p:txBody>
      </p:sp>
      <p:sp>
        <p:nvSpPr>
          <p:cNvPr id="3" name="Rectangle 2"/>
          <p:cNvSpPr/>
          <p:nvPr/>
        </p:nvSpPr>
        <p:spPr>
          <a:xfrm>
            <a:off x="2297880" y="2287248"/>
            <a:ext cx="8711776" cy="2308324"/>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API Sources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Storage Sources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Coding access (REST)</a:t>
            </a:r>
            <a:endParaRPr kumimoji="0" lang="en-US" sz="48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3826255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3: </a:t>
            </a:r>
            <a:br>
              <a:rPr lang="en-US" dirty="0"/>
            </a:br>
            <a:r>
              <a:rPr lang="en-US" sz="4400" dirty="0"/>
              <a:t>Querying with HIVE</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58874099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674" y="295274"/>
            <a:ext cx="11889564" cy="917575"/>
          </a:xfrm>
        </p:spPr>
        <p:txBody>
          <a:bodyPr/>
          <a:lstStyle/>
          <a:p>
            <a:r>
              <a:rPr lang="en-US" dirty="0"/>
              <a:t>Hive Query in </a:t>
            </a:r>
            <a:r>
              <a:rPr lang="en-US" dirty="0" err="1"/>
              <a:t>Ambari</a:t>
            </a:r>
            <a:endParaRPr lang="en-US" dirty="0"/>
          </a:p>
        </p:txBody>
      </p:sp>
      <p:sp>
        <p:nvSpPr>
          <p:cNvPr id="5" name="Text Placeholder 4"/>
          <p:cNvSpPr>
            <a:spLocks noGrp="1"/>
          </p:cNvSpPr>
          <p:nvPr>
            <p:ph type="body" sz="quarter" idx="10"/>
          </p:nvPr>
        </p:nvSpPr>
        <p:spPr>
          <a:xfrm>
            <a:off x="274638" y="1212850"/>
            <a:ext cx="11777815" cy="1345850"/>
          </a:xfrm>
        </p:spPr>
        <p:txBody>
          <a:bodyPr/>
          <a:lstStyle/>
          <a:p>
            <a:pPr marL="571500" indent="-571500">
              <a:buFont typeface="Arial" panose="020B0604020202020204" pitchFamily="34" charset="0"/>
              <a:buChar char="•"/>
            </a:pPr>
            <a:r>
              <a:rPr lang="en-US" dirty="0"/>
              <a:t>Navigate to </a:t>
            </a:r>
            <a:r>
              <a:rPr lang="en-US" dirty="0" err="1"/>
              <a:t>Ambari</a:t>
            </a:r>
            <a:r>
              <a:rPr lang="en-US" dirty="0"/>
              <a:t> Views from Azure Portal.</a:t>
            </a:r>
          </a:p>
          <a:p>
            <a:pPr marL="571500" indent="-571500">
              <a:buFont typeface="Arial" panose="020B0604020202020204" pitchFamily="34" charset="0"/>
              <a:buChar char="•"/>
            </a:pPr>
            <a:r>
              <a:rPr lang="en-US" dirty="0"/>
              <a:t>Select Hive view from list of views:</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p:txBody>
      </p:sp>
      <p:pic>
        <p:nvPicPr>
          <p:cNvPr id="1028" name="Picture 4" descr="Selecting ambari vi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0566" y="2558699"/>
            <a:ext cx="5327181" cy="150331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4"/>
          <a:stretch>
            <a:fillRect/>
          </a:stretch>
        </p:blipFill>
        <p:spPr>
          <a:xfrm>
            <a:off x="5956379" y="3910543"/>
            <a:ext cx="6626827" cy="2994641"/>
          </a:xfrm>
          <a:prstGeom prst="rect">
            <a:avLst/>
          </a:prstGeom>
          <a:ln>
            <a:noFill/>
          </a:ln>
          <a:effectLst>
            <a:outerShdw blurRad="292100" dist="139700" dir="2700000" algn="tl" rotWithShape="0">
              <a:srgbClr val="333333">
                <a:alpha val="65000"/>
              </a:srgbClr>
            </a:outerShdw>
          </a:effectLst>
        </p:spPr>
      </p:pic>
      <p:sp>
        <p:nvSpPr>
          <p:cNvPr id="12" name="Text Placeholder 4"/>
          <p:cNvSpPr txBox="1">
            <a:spLocks/>
          </p:cNvSpPr>
          <p:nvPr/>
        </p:nvSpPr>
        <p:spPr>
          <a:xfrm>
            <a:off x="353548" y="3910543"/>
            <a:ext cx="5005852" cy="3077766"/>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0" marR="0" lvl="0" indent="-5715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4000" b="0" i="0" u="none" strike="noStrike" kern="1200" cap="none" spc="0" normalizeH="0" baseline="0" noProof="0" dirty="0">
                <a:ln>
                  <a:noFill/>
                </a:ln>
                <a:gradFill>
                  <a:gsLst>
                    <a:gs pos="1250">
                      <a:schemeClr val="tx1"/>
                    </a:gs>
                    <a:gs pos="99000">
                      <a:schemeClr val="tx1"/>
                    </a:gs>
                  </a:gsLst>
                  <a:lin ang="5400000" scaled="0"/>
                </a:gradFill>
                <a:effectLst/>
                <a:uLnTx/>
                <a:uFillTx/>
                <a:latin typeface="+mj-lt"/>
                <a:ea typeface="+mn-ea"/>
                <a:cs typeface="+mn-cs"/>
              </a:rPr>
              <a:t>Enter new table queries in the Query Editor</a:t>
            </a:r>
          </a:p>
          <a:p>
            <a:pPr marL="571500" marR="0" lvl="0" indent="-5715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4000" b="0" i="0" u="none" strike="noStrike" kern="1200" cap="none" spc="0" normalizeH="0" baseline="0" noProof="0" dirty="0">
                <a:ln>
                  <a:noFill/>
                </a:ln>
                <a:gradFill>
                  <a:gsLst>
                    <a:gs pos="1250">
                      <a:schemeClr val="tx1"/>
                    </a:gs>
                    <a:gs pos="99000">
                      <a:schemeClr val="tx1"/>
                    </a:gs>
                  </a:gsLst>
                  <a:lin ang="5400000" scaled="0"/>
                </a:gradFill>
                <a:effectLst/>
                <a:uLnTx/>
                <a:uFillTx/>
                <a:latin typeface="+mj-lt"/>
                <a:ea typeface="+mn-ea"/>
                <a:cs typeface="+mn-cs"/>
              </a:rPr>
              <a:t>View tables in the database explorer</a:t>
            </a:r>
          </a:p>
        </p:txBody>
      </p:sp>
    </p:spTree>
    <p:extLst>
      <p:ext uri="{BB962C8B-B14F-4D97-AF65-F5344CB8AC3E}">
        <p14:creationId xmlns:p14="http://schemas.microsoft.com/office/powerpoint/2010/main" val="148039111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4: </a:t>
            </a:r>
            <a:br>
              <a:rPr lang="en-US" dirty="0"/>
            </a:br>
            <a:r>
              <a:rPr lang="en-US" sz="4400" dirty="0"/>
              <a:t>Querying </a:t>
            </a:r>
            <a:r>
              <a:rPr lang="en-US" sz="4400"/>
              <a:t>with Power BI</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414794892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126124" y="90337"/>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bg2"/>
                </a:solidFill>
                <a:effectLst/>
                <a:uLnTx/>
                <a:uFillTx/>
                <a:latin typeface="+mj-lt"/>
                <a:ea typeface="+mn-ea"/>
                <a:cs typeface="Segoe UI" pitchFamily="34" charset="0"/>
              </a:rPr>
              <a:t>Power BI</a:t>
            </a:r>
          </a:p>
        </p:txBody>
      </p:sp>
      <p:sp>
        <p:nvSpPr>
          <p:cNvPr id="8" name="Rectangle 7"/>
          <p:cNvSpPr/>
          <p:nvPr/>
        </p:nvSpPr>
        <p:spPr>
          <a:xfrm>
            <a:off x="1174462" y="709448"/>
            <a:ext cx="7898316" cy="6124754"/>
          </a:xfrm>
          <a:prstGeom prst="rect">
            <a:avLst/>
          </a:prstGeom>
        </p:spPr>
        <p:txBody>
          <a:bodyPr wrap="non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A Reporting System for Multiple Data Sources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Available in:</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Web Portal</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Power BI Desktop</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Microsoft Excel</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Mobile apps (iOS, Android, Windows)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Author </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Connect to Data</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Shape the Data</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Model the Data</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Report on the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Publish</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Local</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To Service</a:t>
            </a:r>
          </a:p>
        </p:txBody>
      </p:sp>
      <p:pic>
        <p:nvPicPr>
          <p:cNvPr id="3" name="Picture 2"/>
          <p:cNvPicPr>
            <a:picLocks noChangeAspect="1"/>
          </p:cNvPicPr>
          <p:nvPr/>
        </p:nvPicPr>
        <p:blipFill>
          <a:blip r:embed="rId3"/>
          <a:stretch>
            <a:fillRect/>
          </a:stretch>
        </p:blipFill>
        <p:spPr>
          <a:xfrm>
            <a:off x="6599995" y="3538196"/>
            <a:ext cx="4708581" cy="329600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1026124"/>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bg2"/>
                </a:solidFill>
                <a:effectLst/>
                <a:uLnTx/>
                <a:uFillTx/>
                <a:latin typeface="+mj-lt"/>
                <a:ea typeface="+mn-ea"/>
                <a:cs typeface="Segoe UI" pitchFamily="34" charset="0"/>
              </a:rPr>
              <a:t>Power BI - Accessing</a:t>
            </a:r>
          </a:p>
        </p:txBody>
      </p:sp>
      <p:sp>
        <p:nvSpPr>
          <p:cNvPr id="8" name="Rectangle 7"/>
          <p:cNvSpPr/>
          <p:nvPr/>
        </p:nvSpPr>
        <p:spPr>
          <a:xfrm>
            <a:off x="1111400" y="2057211"/>
            <a:ext cx="9923486" cy="4031873"/>
          </a:xfrm>
          <a:prstGeom prst="rect">
            <a:avLst/>
          </a:prstGeom>
        </p:spPr>
        <p:txBody>
          <a:bodyPr wrap="non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B050"/>
                </a:solidFill>
                <a:effectLst/>
                <a:uLnTx/>
                <a:uFillTx/>
              </a:rPr>
              <a:t>Microsoft Excel</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3200" b="0" i="0" u="none" strike="noStrike" kern="0" cap="none" spc="0" normalizeH="0" baseline="0" noProof="0" dirty="0">
              <a:ln>
                <a:noFill/>
              </a:ln>
              <a:solidFill>
                <a:srgbClr val="00B050"/>
              </a:solidFill>
              <a:effectLst/>
              <a:uLnTx/>
              <a:uFillTx/>
            </a:endParaRP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B050"/>
                </a:solidFill>
                <a:effectLst/>
                <a:uLnTx/>
                <a:uFillTx/>
              </a:rPr>
              <a:t>Web Portal</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00B050"/>
              </a:solidFill>
              <a:effectLst/>
              <a:uLnTx/>
              <a:uFillTx/>
            </a:endParaRP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B050"/>
                </a:solidFill>
                <a:effectLst/>
                <a:uLnTx/>
                <a:uFillTx/>
              </a:rPr>
              <a:t>Power BI Desktop</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00B050"/>
              </a:solidFill>
              <a:effectLst/>
              <a:uLnTx/>
              <a:uFillTx/>
            </a:endParaRP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B050"/>
                </a:solidFill>
                <a:effectLst/>
                <a:uLnTx/>
                <a:uFillTx/>
              </a:rPr>
              <a:t>Mobile apps (iOS, Android, Windows)</a:t>
            </a:r>
          </a:p>
        </p:txBody>
      </p:sp>
      <p:pic>
        <p:nvPicPr>
          <p:cNvPr id="3" name="Picture 2"/>
          <p:cNvPicPr>
            <a:picLocks noChangeAspect="1"/>
          </p:cNvPicPr>
          <p:nvPr/>
        </p:nvPicPr>
        <p:blipFill>
          <a:blip r:embed="rId3"/>
          <a:stretch>
            <a:fillRect/>
          </a:stretch>
        </p:blipFill>
        <p:spPr>
          <a:xfrm>
            <a:off x="6544703" y="423319"/>
            <a:ext cx="5595525" cy="475110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69710926"/>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252248" y="227012"/>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bg2"/>
                </a:solidFill>
                <a:effectLst/>
                <a:uLnTx/>
                <a:uFillTx/>
                <a:latin typeface="+mj-lt"/>
                <a:ea typeface="+mn-ea"/>
                <a:cs typeface="Segoe UI" pitchFamily="34" charset="0"/>
              </a:rPr>
              <a:t>Power BI – Authoring Reports</a:t>
            </a:r>
          </a:p>
        </p:txBody>
      </p:sp>
      <p:sp>
        <p:nvSpPr>
          <p:cNvPr id="8" name="Rectangle 7"/>
          <p:cNvSpPr/>
          <p:nvPr/>
        </p:nvSpPr>
        <p:spPr>
          <a:xfrm>
            <a:off x="6164133" y="3565488"/>
            <a:ext cx="5977680" cy="2800767"/>
          </a:xfrm>
          <a:prstGeom prst="rect">
            <a:avLst/>
          </a:prstGeom>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kumimoji="0" lang="en-US" sz="4400" b="0" i="0" u="none" strike="noStrike" kern="0" cap="none" spc="0" normalizeH="0" baseline="0" noProof="0" dirty="0">
                <a:ln>
                  <a:noFill/>
                </a:ln>
                <a:solidFill>
                  <a:schemeClr val="accent2">
                    <a:lumMod val="75000"/>
                  </a:schemeClr>
                </a:solidFill>
                <a:effectLst/>
                <a:uLnTx/>
                <a:uFillTx/>
              </a:rPr>
              <a:t>Connect to Data</a:t>
            </a:r>
          </a:p>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kumimoji="0" lang="en-US" sz="4400" b="0" i="0" u="none" strike="noStrike" kern="0" cap="none" spc="0" normalizeH="0" baseline="0" noProof="0" dirty="0">
                <a:ln>
                  <a:noFill/>
                </a:ln>
                <a:solidFill>
                  <a:schemeClr val="accent2">
                    <a:lumMod val="75000"/>
                  </a:schemeClr>
                </a:solidFill>
                <a:effectLst/>
                <a:uLnTx/>
                <a:uFillTx/>
              </a:rPr>
              <a:t>Shape the Data</a:t>
            </a:r>
          </a:p>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kumimoji="0" lang="en-US" sz="4400" b="0" i="0" u="none" strike="noStrike" kern="0" cap="none" spc="0" normalizeH="0" baseline="0" noProof="0" dirty="0">
                <a:ln>
                  <a:noFill/>
                </a:ln>
                <a:solidFill>
                  <a:schemeClr val="accent2">
                    <a:lumMod val="75000"/>
                  </a:schemeClr>
                </a:solidFill>
                <a:effectLst/>
                <a:uLnTx/>
                <a:uFillTx/>
              </a:rPr>
              <a:t>Model the Data</a:t>
            </a:r>
          </a:p>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kumimoji="0" lang="en-US" sz="4400" b="0" i="0" u="none" strike="noStrike" kern="0" cap="none" spc="0" normalizeH="0" baseline="0" noProof="0" dirty="0">
                <a:ln>
                  <a:noFill/>
                </a:ln>
                <a:solidFill>
                  <a:schemeClr val="accent2">
                    <a:lumMod val="75000"/>
                  </a:schemeClr>
                </a:solidFill>
                <a:effectLst/>
                <a:uLnTx/>
                <a:uFillTx/>
              </a:rPr>
              <a:t>Report on the Data</a:t>
            </a:r>
          </a:p>
        </p:txBody>
      </p:sp>
      <p:pic>
        <p:nvPicPr>
          <p:cNvPr id="2" name="Picture 1"/>
          <p:cNvPicPr>
            <a:picLocks noChangeAspect="1"/>
          </p:cNvPicPr>
          <p:nvPr/>
        </p:nvPicPr>
        <p:blipFill>
          <a:blip r:embed="rId3"/>
          <a:stretch>
            <a:fillRect/>
          </a:stretch>
        </p:blipFill>
        <p:spPr>
          <a:xfrm>
            <a:off x="2618273" y="1335800"/>
            <a:ext cx="6045966" cy="1170187"/>
          </a:xfrm>
          <a:prstGeom prst="rect">
            <a:avLst/>
          </a:prstGeom>
        </p:spPr>
      </p:pic>
      <p:sp>
        <p:nvSpPr>
          <p:cNvPr id="3" name="Rectangle 2"/>
          <p:cNvSpPr/>
          <p:nvPr/>
        </p:nvSpPr>
        <p:spPr>
          <a:xfrm>
            <a:off x="6197030" y="2694048"/>
            <a:ext cx="2174570" cy="769441"/>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400" b="0" i="0" u="none" strike="noStrike" kern="0" cap="none" spc="0" normalizeH="0" baseline="0" noProof="0" dirty="0">
                <a:ln>
                  <a:noFill/>
                </a:ln>
                <a:solidFill>
                  <a:schemeClr val="accent2">
                    <a:lumMod val="75000"/>
                  </a:schemeClr>
                </a:solidFill>
                <a:effectLst/>
                <a:uLnTx/>
                <a:uFillTx/>
              </a:rPr>
              <a:t>Process:</a:t>
            </a:r>
          </a:p>
        </p:txBody>
      </p:sp>
      <p:sp>
        <p:nvSpPr>
          <p:cNvPr id="6" name="Rectangle 5"/>
          <p:cNvSpPr/>
          <p:nvPr/>
        </p:nvSpPr>
        <p:spPr>
          <a:xfrm>
            <a:off x="527199" y="3565488"/>
            <a:ext cx="4439272" cy="2123658"/>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chemeClr val="bg2"/>
                </a:solidFill>
                <a:effectLst/>
                <a:uLnTx/>
                <a:uFillTx/>
              </a:rPr>
              <a:t>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chemeClr val="bg2"/>
                </a:solidFill>
                <a:effectLst/>
                <a:uLnTx/>
                <a:uFillTx/>
              </a:rPr>
              <a:t>Reports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chemeClr val="bg2"/>
                </a:solidFill>
                <a:effectLst/>
                <a:uLnTx/>
                <a:uFillTx/>
              </a:rPr>
              <a:t>Dashboards</a:t>
            </a:r>
          </a:p>
        </p:txBody>
      </p:sp>
      <p:sp>
        <p:nvSpPr>
          <p:cNvPr id="7" name="Rectangle 6"/>
          <p:cNvSpPr/>
          <p:nvPr/>
        </p:nvSpPr>
        <p:spPr>
          <a:xfrm>
            <a:off x="636380" y="2694048"/>
            <a:ext cx="3496470" cy="769441"/>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400" b="0" i="0" u="none" strike="noStrike" kern="0" cap="none" spc="0" normalizeH="0" baseline="0" noProof="0" dirty="0">
                <a:ln>
                  <a:noFill/>
                </a:ln>
                <a:solidFill>
                  <a:schemeClr val="bg2"/>
                </a:solidFill>
                <a:effectLst/>
                <a:uLnTx/>
                <a:uFillTx/>
              </a:rPr>
              <a:t>Components:</a:t>
            </a:r>
          </a:p>
        </p:txBody>
      </p:sp>
      <p:cxnSp>
        <p:nvCxnSpPr>
          <p:cNvPr id="5" name="Straight Connector 4"/>
          <p:cNvCxnSpPr/>
          <p:nvPr/>
        </p:nvCxnSpPr>
        <p:spPr>
          <a:xfrm>
            <a:off x="5500048" y="2975212"/>
            <a:ext cx="40943" cy="3590718"/>
          </a:xfrm>
          <a:prstGeom prst="line">
            <a:avLst/>
          </a:prstGeom>
          <a:ln w="76200">
            <a:headEnd type="none"/>
            <a:tailEnd type="non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9104935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 grpId="0"/>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258874" y="63499"/>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bg2"/>
                </a:solidFill>
                <a:effectLst/>
                <a:uLnTx/>
                <a:uFillTx/>
                <a:latin typeface="+mj-lt"/>
                <a:ea typeface="+mn-ea"/>
                <a:cs typeface="Segoe UI" pitchFamily="34" charset="0"/>
              </a:rPr>
              <a:t>Power BI Desktop Views</a:t>
            </a:r>
          </a:p>
        </p:txBody>
      </p:sp>
      <p:pic>
        <p:nvPicPr>
          <p:cNvPr id="5" name="Picture 4"/>
          <p:cNvPicPr>
            <a:picLocks noChangeAspect="1"/>
          </p:cNvPicPr>
          <p:nvPr/>
        </p:nvPicPr>
        <p:blipFill>
          <a:blip r:embed="rId3"/>
          <a:stretch>
            <a:fillRect/>
          </a:stretch>
        </p:blipFill>
        <p:spPr>
          <a:xfrm>
            <a:off x="547420" y="1654073"/>
            <a:ext cx="10593641" cy="4766391"/>
          </a:xfrm>
          <a:prstGeom prst="rect">
            <a:avLst/>
          </a:prstGeom>
          <a:ln>
            <a:noFill/>
          </a:ln>
          <a:effectLst>
            <a:outerShdw blurRad="292100" dist="139700" dir="2700000" algn="tl" rotWithShape="0">
              <a:srgbClr val="333333">
                <a:alpha val="65000"/>
              </a:srgbClr>
            </a:outerShdw>
          </a:effectLst>
        </p:spPr>
      </p:pic>
      <p:grpSp>
        <p:nvGrpSpPr>
          <p:cNvPr id="6" name="Group 5"/>
          <p:cNvGrpSpPr/>
          <p:nvPr/>
        </p:nvGrpSpPr>
        <p:grpSpPr>
          <a:xfrm>
            <a:off x="1281887" y="3411794"/>
            <a:ext cx="2995145" cy="627864"/>
            <a:chOff x="1101017" y="3524255"/>
            <a:chExt cx="2938421" cy="547345"/>
          </a:xfrm>
        </p:grpSpPr>
        <p:cxnSp>
          <p:nvCxnSpPr>
            <p:cNvPr id="7" name="Straight Arrow Connector 6"/>
            <p:cNvCxnSpPr/>
            <p:nvPr/>
          </p:nvCxnSpPr>
          <p:spPr>
            <a:xfrm>
              <a:off x="1101017" y="3838187"/>
              <a:ext cx="657445" cy="0"/>
            </a:xfrm>
            <a:prstGeom prst="straightConnector1">
              <a:avLst/>
            </a:prstGeom>
            <a:ln w="12700">
              <a:solidFill>
                <a:schemeClr val="bg1"/>
              </a:solidFill>
              <a:headEnd type="none"/>
              <a:tailEnd type="arrow" w="sm" len="med"/>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758462" y="3524255"/>
              <a:ext cx="2280976" cy="547345"/>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AU" sz="2400" b="1" i="0" u="none" strike="noStrike" kern="0" cap="none" spc="0" normalizeH="0" baseline="0" noProof="0" dirty="0">
                  <a:ln>
                    <a:noFill/>
                  </a:ln>
                  <a:solidFill>
                    <a:schemeClr val="bg2"/>
                  </a:solidFill>
                  <a:effectLst/>
                  <a:uLnTx/>
                  <a:uFillTx/>
                </a:rPr>
                <a:t>Report</a:t>
              </a:r>
              <a:r>
                <a:rPr kumimoji="0" lang="en-AU" sz="2400" b="0" i="0" u="none" strike="noStrike" kern="0" cap="none" spc="0" normalizeH="0" baseline="0" noProof="0" dirty="0">
                  <a:ln>
                    <a:noFill/>
                  </a:ln>
                  <a:solidFill>
                    <a:schemeClr val="bg2"/>
                  </a:solidFill>
                  <a:effectLst/>
                  <a:uLnTx/>
                  <a:uFillTx/>
                </a:rPr>
                <a:t> view</a:t>
              </a:r>
              <a:endParaRPr kumimoji="0" lang="en-US" sz="2400" b="0" i="0" u="none" strike="noStrike" kern="0" cap="none" spc="0" normalizeH="0" baseline="0" noProof="0" dirty="0" err="1">
                <a:ln>
                  <a:noFill/>
                </a:ln>
                <a:solidFill>
                  <a:schemeClr val="bg2"/>
                </a:solidFill>
                <a:effectLst/>
                <a:uLnTx/>
                <a:uFillTx/>
              </a:endParaRPr>
            </a:p>
          </p:txBody>
        </p:sp>
      </p:grpSp>
      <p:grpSp>
        <p:nvGrpSpPr>
          <p:cNvPr id="9" name="Group 8"/>
          <p:cNvGrpSpPr/>
          <p:nvPr/>
        </p:nvGrpSpPr>
        <p:grpSpPr>
          <a:xfrm>
            <a:off x="1281887" y="4037269"/>
            <a:ext cx="2995145" cy="627864"/>
            <a:chOff x="1101017" y="3524255"/>
            <a:chExt cx="2938421" cy="547345"/>
          </a:xfrm>
        </p:grpSpPr>
        <p:cxnSp>
          <p:nvCxnSpPr>
            <p:cNvPr id="10" name="Straight Arrow Connector 9"/>
            <p:cNvCxnSpPr/>
            <p:nvPr/>
          </p:nvCxnSpPr>
          <p:spPr>
            <a:xfrm>
              <a:off x="1101017" y="3838187"/>
              <a:ext cx="657445" cy="0"/>
            </a:xfrm>
            <a:prstGeom prst="straightConnector1">
              <a:avLst/>
            </a:prstGeom>
            <a:ln w="12700">
              <a:solidFill>
                <a:schemeClr val="bg1"/>
              </a:solidFill>
              <a:headEnd type="none"/>
              <a:tailEnd type="arrow" w="sm"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758462" y="3524255"/>
              <a:ext cx="2280976" cy="547345"/>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AU" sz="2400" b="1" i="0" u="none" strike="noStrike" kern="0" cap="none" spc="0" normalizeH="0" baseline="0" noProof="0" dirty="0">
                  <a:ln>
                    <a:noFill/>
                  </a:ln>
                  <a:solidFill>
                    <a:schemeClr val="bg2"/>
                  </a:solidFill>
                  <a:effectLst/>
                  <a:uLnTx/>
                  <a:uFillTx/>
                </a:rPr>
                <a:t>Data</a:t>
              </a:r>
              <a:r>
                <a:rPr kumimoji="0" lang="en-AU" sz="2400" b="0" i="0" u="none" strike="noStrike" kern="0" cap="none" spc="0" normalizeH="0" baseline="0" noProof="0" dirty="0">
                  <a:ln>
                    <a:noFill/>
                  </a:ln>
                  <a:solidFill>
                    <a:schemeClr val="bg2"/>
                  </a:solidFill>
                  <a:effectLst/>
                  <a:uLnTx/>
                  <a:uFillTx/>
                </a:rPr>
                <a:t> view</a:t>
              </a:r>
              <a:endParaRPr kumimoji="0" lang="en-US" sz="2400" b="0" i="0" u="none" strike="noStrike" kern="0" cap="none" spc="0" normalizeH="0" baseline="0" noProof="0" dirty="0" err="1">
                <a:ln>
                  <a:noFill/>
                </a:ln>
                <a:solidFill>
                  <a:schemeClr val="bg2"/>
                </a:solidFill>
                <a:effectLst/>
                <a:uLnTx/>
                <a:uFillTx/>
              </a:endParaRPr>
            </a:p>
          </p:txBody>
        </p:sp>
      </p:grpSp>
      <p:grpSp>
        <p:nvGrpSpPr>
          <p:cNvPr id="12" name="Group 11"/>
          <p:cNvGrpSpPr/>
          <p:nvPr/>
        </p:nvGrpSpPr>
        <p:grpSpPr>
          <a:xfrm>
            <a:off x="1281887" y="4662743"/>
            <a:ext cx="3814530" cy="627864"/>
            <a:chOff x="1101017" y="3524255"/>
            <a:chExt cx="3742288" cy="547345"/>
          </a:xfrm>
        </p:grpSpPr>
        <p:cxnSp>
          <p:nvCxnSpPr>
            <p:cNvPr id="13" name="Straight Arrow Connector 12"/>
            <p:cNvCxnSpPr/>
            <p:nvPr/>
          </p:nvCxnSpPr>
          <p:spPr>
            <a:xfrm>
              <a:off x="1101017" y="3838187"/>
              <a:ext cx="657445" cy="0"/>
            </a:xfrm>
            <a:prstGeom prst="straightConnector1">
              <a:avLst/>
            </a:prstGeom>
            <a:ln w="12700">
              <a:solidFill>
                <a:schemeClr val="bg1"/>
              </a:solidFill>
              <a:headEnd type="none"/>
              <a:tailEnd type="arrow" w="sm" len="me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758461" y="3524255"/>
              <a:ext cx="3084844" cy="547345"/>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AU" sz="2400" b="1" i="0" u="none" strike="noStrike" kern="0" cap="none" spc="0" normalizeH="0" baseline="0" noProof="0" dirty="0">
                  <a:ln>
                    <a:noFill/>
                  </a:ln>
                  <a:solidFill>
                    <a:schemeClr val="bg2"/>
                  </a:solidFill>
                  <a:effectLst/>
                  <a:uLnTx/>
                  <a:uFillTx/>
                </a:rPr>
                <a:t>Relationships</a:t>
              </a:r>
              <a:r>
                <a:rPr kumimoji="0" lang="en-AU" sz="2400" b="0" i="0" u="none" strike="noStrike" kern="0" cap="none" spc="0" normalizeH="0" baseline="0" noProof="0" dirty="0">
                  <a:ln>
                    <a:noFill/>
                  </a:ln>
                  <a:solidFill>
                    <a:schemeClr val="bg2"/>
                  </a:solidFill>
                  <a:effectLst/>
                  <a:uLnTx/>
                  <a:uFillTx/>
                </a:rPr>
                <a:t> view</a:t>
              </a:r>
              <a:endParaRPr kumimoji="0" lang="en-US" sz="2400" b="0" i="0" u="none" strike="noStrike" kern="0" cap="none" spc="0" normalizeH="0" baseline="0" noProof="0" dirty="0" err="1">
                <a:ln>
                  <a:noFill/>
                </a:ln>
                <a:solidFill>
                  <a:schemeClr val="bg2"/>
                </a:solidFill>
                <a:effectLst/>
                <a:uLnTx/>
                <a:uFillTx/>
              </a:endParaRPr>
            </a:p>
          </p:txBody>
        </p:sp>
      </p:grpSp>
    </p:spTree>
    <p:extLst>
      <p:ext uri="{BB962C8B-B14F-4D97-AF65-F5344CB8AC3E}">
        <p14:creationId xmlns:p14="http://schemas.microsoft.com/office/powerpoint/2010/main" val="42251238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0-#ppt_w/2"/>
                                          </p:val>
                                        </p:tav>
                                        <p:tav tm="100000">
                                          <p:val>
                                            <p:strVal val="#ppt_x"/>
                                          </p:val>
                                        </p:tav>
                                      </p:tavLst>
                                    </p:anim>
                                    <p:anim calcmode="lin" valueType="num">
                                      <p:cBhvr additive="base">
                                        <p:cTn id="13" dur="500" fill="hold"/>
                                        <p:tgtEl>
                                          <p:spTgt spid="9"/>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0-#ppt_w/2"/>
                                          </p:val>
                                        </p:tav>
                                        <p:tav tm="100000">
                                          <p:val>
                                            <p:strVal val="#ppt_x"/>
                                          </p:val>
                                        </p:tav>
                                      </p:tavLst>
                                    </p:anim>
                                    <p:anim calcmode="lin" valueType="num">
                                      <p:cBhvr additive="base">
                                        <p:cTn id="1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a:ln>
                  <a:noFill/>
                </a:ln>
                <a:solidFill>
                  <a:srgbClr val="FFFF00"/>
                </a:solidFill>
                <a:effectLst/>
                <a:uLnTx/>
                <a:uFillTx/>
                <a:ea typeface="Segoe UI" pitchFamily="34" charset="0"/>
                <a:cs typeface="Segoe UI" pitchFamily="34" charset="0"/>
              </a:rPr>
              <a:t>Analyzing data </a:t>
            </a: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 Power BI</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pic>
        <p:nvPicPr>
          <p:cNvPr id="8" name="Picture 7" descr="C:\Users\petern\AppData\Local\Temp\vmware-petern\VMwareDnD\9912bbd5\PPE_Logo_RGB_bootcamp_600x131.png"/>
          <p:cNvPicPr>
            <a:picLocks noChangeAspect="1" noChangeArrowheads="1"/>
          </p:cNvPicPr>
          <p:nvPr/>
        </p:nvPicPr>
        <p:blipFill>
          <a:blip r:embed="rId6" cstate="print">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182" y="6287437"/>
            <a:ext cx="1876814" cy="4097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425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0079" y="2866504"/>
            <a:ext cx="11885514" cy="1181862"/>
          </a:xfrm>
        </p:spPr>
        <p:txBody>
          <a:bodyPr/>
          <a:lstStyle/>
          <a:p>
            <a:r>
              <a:rPr lang="en-US" dirty="0">
                <a:solidFill>
                  <a:schemeClr val="bg1"/>
                </a:solidFill>
              </a:rPr>
              <a:t>Creating Impactful Reports</a:t>
            </a:r>
          </a:p>
        </p:txBody>
      </p:sp>
      <p:grpSp>
        <p:nvGrpSpPr>
          <p:cNvPr id="3" name="Group 2"/>
          <p:cNvGrpSpPr/>
          <p:nvPr/>
        </p:nvGrpSpPr>
        <p:grpSpPr>
          <a:xfrm>
            <a:off x="10421688" y="129129"/>
            <a:ext cx="1912694" cy="583860"/>
            <a:chOff x="10316641" y="149435"/>
            <a:chExt cx="1875360" cy="572464"/>
          </a:xfrm>
        </p:grpSpPr>
        <p:pic>
          <p:nvPicPr>
            <p:cNvPr id="4" name="Picture 3"/>
            <p:cNvPicPr>
              <a:picLocks noChangeAspect="1"/>
            </p:cNvPicPr>
            <p:nvPr/>
          </p:nvPicPr>
          <p:blipFill>
            <a:blip r:embed="rId3">
              <a:duotone>
                <a:srgbClr val="D2D2D2">
                  <a:shade val="45000"/>
                  <a:satMod val="135000"/>
                </a:srgbClr>
                <a:prstClr val="white"/>
              </a:duotone>
              <a:lum bright="-32000"/>
            </a:blip>
            <a:stretch>
              <a:fillRect/>
            </a:stretch>
          </p:blipFill>
          <p:spPr>
            <a:xfrm>
              <a:off x="10316641" y="213005"/>
              <a:ext cx="484908" cy="445325"/>
            </a:xfrm>
            <a:prstGeom prst="rect">
              <a:avLst/>
            </a:prstGeom>
          </p:spPr>
        </p:pic>
        <p:sp>
          <p:nvSpPr>
            <p:cNvPr id="5" name="TextBox 4"/>
            <p:cNvSpPr txBox="1"/>
            <p:nvPr/>
          </p:nvSpPr>
          <p:spPr>
            <a:xfrm>
              <a:off x="10716157" y="149435"/>
              <a:ext cx="1475844" cy="572464"/>
            </a:xfrm>
            <a:prstGeom prst="rect">
              <a:avLst/>
            </a:prstGeom>
            <a:noFill/>
          </p:spPr>
          <p:txBody>
            <a:bodyPr wrap="square" lIns="186521" tIns="149217" rIns="186521" bIns="149217" rtlCol="0">
              <a:spAutoFit/>
            </a:bodyPr>
            <a:lstStyle/>
            <a:p>
              <a:pPr marL="0" marR="0" lvl="0" indent="0" defTabSz="932597" eaLnBrk="1" fontAlgn="auto" latinLnBrk="0" hangingPunct="1">
                <a:lnSpc>
                  <a:spcPct val="90000"/>
                </a:lnSpc>
                <a:spcBef>
                  <a:spcPts val="0"/>
                </a:spcBef>
                <a:spcAft>
                  <a:spcPts val="612"/>
                </a:spcAft>
                <a:buClrTx/>
                <a:buSzTx/>
                <a:buFontTx/>
                <a:buNone/>
                <a:tabLst/>
                <a:defRPr/>
              </a:pPr>
              <a:r>
                <a:rPr kumimoji="0" lang="en-US" sz="2040" b="0" i="0" u="none" strike="noStrike" kern="0" cap="none" spc="0" normalizeH="0" baseline="0" noProof="0" dirty="0">
                  <a:ln>
                    <a:noFill/>
                  </a:ln>
                  <a:gradFill>
                    <a:gsLst>
                      <a:gs pos="2917">
                        <a:srgbClr val="000000"/>
                      </a:gs>
                      <a:gs pos="30000">
                        <a:srgbClr val="000000"/>
                      </a:gs>
                    </a:gsLst>
                    <a:lin ang="5400000" scaled="0"/>
                  </a:gradFill>
                  <a:effectLst/>
                  <a:uLnTx/>
                  <a:uFillTx/>
                  <a:latin typeface="Segoe UI Light"/>
                </a:rPr>
                <a:t>Power BI</a:t>
              </a:r>
            </a:p>
          </p:txBody>
        </p:sp>
      </p:grpSp>
    </p:spTree>
    <p:extLst>
      <p:ext uri="{BB962C8B-B14F-4D97-AF65-F5344CB8AC3E}">
        <p14:creationId xmlns:p14="http://schemas.microsoft.com/office/powerpoint/2010/main" val="3605171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136764" y="1803064"/>
            <a:ext cx="7514284" cy="5129609"/>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00B050"/>
                </a:solidFill>
                <a:latin typeface="Segoe UI Light"/>
              </a:rPr>
              <a:t>Understand how to publish an Azure ML API</a:t>
            </a:r>
          </a:p>
          <a:p>
            <a:pPr marL="514350" indent="-514350">
              <a:lnSpc>
                <a:spcPct val="100000"/>
              </a:lnSpc>
              <a:spcBef>
                <a:spcPts val="1000"/>
              </a:spcBef>
              <a:buAutoNum type="arabicPeriod"/>
            </a:pPr>
            <a:r>
              <a:rPr lang="en-US" sz="3200" dirty="0">
                <a:solidFill>
                  <a:srgbClr val="00B050"/>
                </a:solidFill>
                <a:latin typeface="Segoe UI Light"/>
              </a:rPr>
              <a:t>Understand the access methods of Azure Storage and Intelligent processing systems</a:t>
            </a:r>
          </a:p>
          <a:p>
            <a:pPr marL="514350" indent="-514350">
              <a:lnSpc>
                <a:spcPct val="100000"/>
              </a:lnSpc>
              <a:spcBef>
                <a:spcPts val="1000"/>
              </a:spcBef>
              <a:buAutoNum type="arabicPeriod"/>
            </a:pPr>
            <a:r>
              <a:rPr lang="en-US" sz="3200" dirty="0">
                <a:solidFill>
                  <a:srgbClr val="00B050"/>
                </a:solidFill>
                <a:latin typeface="Segoe UI Light"/>
              </a:rPr>
              <a:t>Understand the options to send a HIVE query to an HDI system</a:t>
            </a:r>
          </a:p>
          <a:p>
            <a:pPr marL="514350" indent="-514350">
              <a:lnSpc>
                <a:spcPct val="100000"/>
              </a:lnSpc>
              <a:spcBef>
                <a:spcPts val="1000"/>
              </a:spcBef>
              <a:buAutoNum type="arabicPeriod"/>
            </a:pPr>
            <a:r>
              <a:rPr lang="en-US" sz="3200" dirty="0">
                <a:solidFill>
                  <a:srgbClr val="00B050"/>
                </a:solidFill>
                <a:latin typeface="Segoe UI Light"/>
              </a:rPr>
              <a:t>Use Power BI to Access Data</a:t>
            </a:r>
          </a:p>
          <a:p>
            <a:pPr marL="514350" indent="-514350">
              <a:lnSpc>
                <a:spcPct val="100000"/>
              </a:lnSpc>
              <a:spcBef>
                <a:spcPts val="1000"/>
              </a:spcBef>
              <a:buAutoNum type="arabicPeriod"/>
            </a:pPr>
            <a:endParaRPr lang="en-US" sz="3200" dirty="0">
              <a:solidFill>
                <a:srgbClr val="00B050"/>
              </a:solidFill>
              <a:latin typeface="Segoe UI Light"/>
            </a:endParaRPr>
          </a:p>
        </p:txBody>
      </p:sp>
      <p:sp>
        <p:nvSpPr>
          <p:cNvPr id="7" name="Title 1"/>
          <p:cNvSpPr txBox="1">
            <a:spLocks/>
          </p:cNvSpPr>
          <p:nvPr/>
        </p:nvSpPr>
        <p:spPr>
          <a:xfrm>
            <a:off x="0" y="0"/>
            <a:ext cx="7787812" cy="1583267"/>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2400" b="0" kern="1200" cap="none" spc="-102" baseline="0">
                <a:ln w="3175">
                  <a:noFill/>
                </a:ln>
                <a:gradFill>
                  <a:gsLst>
                    <a:gs pos="7080">
                      <a:schemeClr val="tx1"/>
                    </a:gs>
                    <a:gs pos="26000">
                      <a:schemeClr val="tx1"/>
                    </a:gs>
                  </a:gsLst>
                  <a:lin ang="5400000" scaled="0"/>
                </a:gradFill>
                <a:effectLst/>
                <a:latin typeface="+mj-lt"/>
                <a:ea typeface="+mn-ea"/>
                <a:cs typeface="Segoe UI" pitchFamily="34" charset="0"/>
              </a:defRPr>
            </a:lvl1pPr>
          </a:lstStyle>
          <a:p>
            <a:r>
              <a:rPr lang="en-US" sz="5400" dirty="0">
                <a:solidFill>
                  <a:srgbClr val="005AA1"/>
                </a:solidFill>
              </a:rPr>
              <a:t>Section</a:t>
            </a:r>
            <a:r>
              <a:rPr sz="5400" dirty="0">
                <a:solidFill>
                  <a:srgbClr val="005AA1"/>
                </a:solidFill>
              </a:rPr>
              <a:t> </a:t>
            </a:r>
            <a:r>
              <a:rPr lang="en-US" sz="5400" dirty="0">
                <a:solidFill>
                  <a:srgbClr val="005AA1"/>
                </a:solidFill>
              </a:rPr>
              <a:t>6</a:t>
            </a:r>
            <a:r>
              <a:rPr sz="5400" dirty="0">
                <a:solidFill>
                  <a:srgbClr val="005AA1"/>
                </a:solidFill>
              </a:rPr>
              <a:t> Learning Objectives</a:t>
            </a:r>
            <a:endParaRPr sz="4800" dirty="0">
              <a:solidFill>
                <a:srgbClr val="005AA1"/>
              </a:solidFill>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267724103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126988" y="90822"/>
            <a:ext cx="11887878" cy="917444"/>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51304" rtl="0" eaLnBrk="1" fontAlgn="auto" latinLnBrk="0" hangingPunct="1">
              <a:lnSpc>
                <a:spcPct val="90000"/>
              </a:lnSpc>
              <a:spcBef>
                <a:spcPct val="0"/>
              </a:spcBef>
              <a:spcAft>
                <a:spcPts val="0"/>
              </a:spcAft>
              <a:buClrTx/>
              <a:buSzTx/>
              <a:buFontTx/>
              <a:buNone/>
              <a:tabLst/>
              <a:defRPr/>
            </a:pPr>
            <a:r>
              <a:rPr kumimoji="0" lang="en-US" sz="4799" b="0" i="0" u="none" strike="noStrike" kern="1200" cap="none" spc="-104" normalizeH="0" baseline="0" noProof="0" dirty="0">
                <a:ln w="3175">
                  <a:noFill/>
                </a:ln>
                <a:gradFill>
                  <a:gsLst>
                    <a:gs pos="1250">
                      <a:schemeClr val="tx1"/>
                    </a:gs>
                    <a:gs pos="100000">
                      <a:schemeClr val="tx1"/>
                    </a:gs>
                  </a:gsLst>
                  <a:lin ang="5400000" scaled="0"/>
                </a:gradFill>
                <a:effectLst/>
                <a:uLnTx/>
                <a:uFillTx/>
                <a:latin typeface="+mj-lt"/>
                <a:ea typeface="+mn-ea"/>
                <a:cs typeface="Segoe UI" pitchFamily="34" charset="0"/>
              </a:rPr>
              <a:t>Creating a Useful Report</a:t>
            </a:r>
          </a:p>
        </p:txBody>
      </p:sp>
      <p:sp>
        <p:nvSpPr>
          <p:cNvPr id="8" name="Rectangle 7"/>
          <p:cNvSpPr/>
          <p:nvPr/>
        </p:nvSpPr>
        <p:spPr>
          <a:xfrm>
            <a:off x="182490" y="1073101"/>
            <a:ext cx="12348183" cy="5729656"/>
          </a:xfrm>
          <a:prstGeom prst="rect">
            <a:avLst/>
          </a:prstGeom>
        </p:spPr>
        <p:txBody>
          <a:bodyPr wrap="none">
            <a:spAutoFit/>
          </a:bodyPr>
          <a:lstStyle/>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Find and Verify your Source Data</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Locate the most authoritative data</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Get permission where required</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Shape and Model the Data</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Find the main message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Remove extraneous data</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Change the types to be more effective in interactive layouts</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Select the right Graphic</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Scale, increments, axes</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Simple is better</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Tell a story</a:t>
            </a:r>
          </a:p>
        </p:txBody>
      </p:sp>
      <p:grpSp>
        <p:nvGrpSpPr>
          <p:cNvPr id="6" name="Group 5"/>
          <p:cNvGrpSpPr/>
          <p:nvPr/>
        </p:nvGrpSpPr>
        <p:grpSpPr>
          <a:xfrm>
            <a:off x="10421688" y="129129"/>
            <a:ext cx="1912694" cy="583860"/>
            <a:chOff x="10316641" y="149435"/>
            <a:chExt cx="1875360" cy="572464"/>
          </a:xfrm>
        </p:grpSpPr>
        <p:pic>
          <p:nvPicPr>
            <p:cNvPr id="7" name="Picture 6"/>
            <p:cNvPicPr>
              <a:picLocks noChangeAspect="1"/>
            </p:cNvPicPr>
            <p:nvPr/>
          </p:nvPicPr>
          <p:blipFill>
            <a:blip r:embed="rId3">
              <a:duotone>
                <a:srgbClr val="D2D2D2">
                  <a:shade val="45000"/>
                  <a:satMod val="135000"/>
                </a:srgbClr>
                <a:prstClr val="white"/>
              </a:duotone>
              <a:lum bright="-32000"/>
            </a:blip>
            <a:stretch>
              <a:fillRect/>
            </a:stretch>
          </p:blipFill>
          <p:spPr>
            <a:xfrm>
              <a:off x="10316641" y="213005"/>
              <a:ext cx="484908" cy="445325"/>
            </a:xfrm>
            <a:prstGeom prst="rect">
              <a:avLst/>
            </a:prstGeom>
          </p:spPr>
        </p:pic>
        <p:sp>
          <p:nvSpPr>
            <p:cNvPr id="9" name="TextBox 8"/>
            <p:cNvSpPr txBox="1"/>
            <p:nvPr/>
          </p:nvSpPr>
          <p:spPr>
            <a:xfrm>
              <a:off x="10716157" y="149435"/>
              <a:ext cx="1475844" cy="572464"/>
            </a:xfrm>
            <a:prstGeom prst="rect">
              <a:avLst/>
            </a:prstGeom>
            <a:noFill/>
          </p:spPr>
          <p:txBody>
            <a:bodyPr wrap="square" lIns="186521" tIns="149217" rIns="186521" bIns="149217" rtlCol="0">
              <a:spAutoFit/>
            </a:bodyPr>
            <a:lstStyle/>
            <a:p>
              <a:pPr marL="0" marR="0" lvl="0" indent="0" defTabSz="932597" eaLnBrk="1" fontAlgn="auto" latinLnBrk="0" hangingPunct="1">
                <a:lnSpc>
                  <a:spcPct val="90000"/>
                </a:lnSpc>
                <a:spcBef>
                  <a:spcPts val="0"/>
                </a:spcBef>
                <a:spcAft>
                  <a:spcPts val="612"/>
                </a:spcAft>
                <a:buClrTx/>
                <a:buSzTx/>
                <a:buFontTx/>
                <a:buNone/>
                <a:tabLst/>
                <a:defRPr/>
              </a:pPr>
              <a:r>
                <a:rPr kumimoji="0" lang="en-US" sz="2040" b="0" i="0" u="none" strike="noStrike" kern="0" cap="none" spc="0" normalizeH="0" baseline="0" noProof="0" dirty="0">
                  <a:ln>
                    <a:noFill/>
                  </a:ln>
                  <a:gradFill>
                    <a:gsLst>
                      <a:gs pos="2917">
                        <a:srgbClr val="000000"/>
                      </a:gs>
                      <a:gs pos="30000">
                        <a:srgbClr val="000000"/>
                      </a:gs>
                    </a:gsLst>
                    <a:lin ang="5400000" scaled="0"/>
                  </a:gradFill>
                  <a:effectLst/>
                  <a:uLnTx/>
                  <a:uFillTx/>
                  <a:latin typeface="Segoe UI Light"/>
                </a:rPr>
                <a:t>Power BI</a:t>
              </a:r>
            </a:p>
          </p:txBody>
        </p:sp>
      </p:grpSp>
    </p:spTree>
    <p:extLst>
      <p:ext uri="{BB962C8B-B14F-4D97-AF65-F5344CB8AC3E}">
        <p14:creationId xmlns:p14="http://schemas.microsoft.com/office/powerpoint/2010/main" val="11040131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fade">
                                      <p:cBhvr>
                                        <p:cTn id="18" dur="500"/>
                                        <p:tgtEl>
                                          <p:spTgt spid="8">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fade">
                                      <p:cBhvr>
                                        <p:cTn id="21" dur="500"/>
                                        <p:tgtEl>
                                          <p:spTgt spid="8">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fade">
                                      <p:cBhvr>
                                        <p:cTn id="24" dur="500"/>
                                        <p:tgtEl>
                                          <p:spTgt spid="8">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animEffect transition="in" filter="fade">
                                      <p:cBhvr>
                                        <p:cTn id="27" dur="500"/>
                                        <p:tgtEl>
                                          <p:spTgt spid="8">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fade">
                                      <p:cBhvr>
                                        <p:cTn id="32" dur="500"/>
                                        <p:tgtEl>
                                          <p:spTgt spid="8">
                                            <p:txEl>
                                              <p:pRg st="7" end="7"/>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animEffect transition="in" filter="fade">
                                      <p:cBhvr>
                                        <p:cTn id="35" dur="500"/>
                                        <p:tgtEl>
                                          <p:spTgt spid="8">
                                            <p:txEl>
                                              <p:pRg st="8" end="8"/>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8">
                                            <p:txEl>
                                              <p:pRg st="9" end="9"/>
                                            </p:txEl>
                                          </p:spTgt>
                                        </p:tgtEl>
                                        <p:attrNameLst>
                                          <p:attrName>style.visibility</p:attrName>
                                        </p:attrNameLst>
                                      </p:cBhvr>
                                      <p:to>
                                        <p:strVal val="visible"/>
                                      </p:to>
                                    </p:set>
                                    <p:animEffect transition="in" filter="fade">
                                      <p:cBhvr>
                                        <p:cTn id="38" dur="500"/>
                                        <p:tgtEl>
                                          <p:spTgt spid="8">
                                            <p:txEl>
                                              <p:pRg st="9" end="9"/>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8">
                                            <p:txEl>
                                              <p:pRg st="10" end="10"/>
                                            </p:txEl>
                                          </p:spTgt>
                                        </p:tgtEl>
                                        <p:attrNameLst>
                                          <p:attrName>style.visibility</p:attrName>
                                        </p:attrNameLst>
                                      </p:cBhvr>
                                      <p:to>
                                        <p:strVal val="visible"/>
                                      </p:to>
                                    </p:set>
                                    <p:animEffect transition="in" filter="fade">
                                      <p:cBhvr>
                                        <p:cTn id="41"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126988" y="62528"/>
            <a:ext cx="11887878" cy="917444"/>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51304" rtl="0" eaLnBrk="1" fontAlgn="auto" latinLnBrk="0" hangingPunct="1">
              <a:lnSpc>
                <a:spcPct val="90000"/>
              </a:lnSpc>
              <a:spcBef>
                <a:spcPct val="0"/>
              </a:spcBef>
              <a:spcAft>
                <a:spcPts val="0"/>
              </a:spcAft>
              <a:buClrTx/>
              <a:buSzTx/>
              <a:buFontTx/>
              <a:buNone/>
              <a:tabLst/>
              <a:defRPr/>
            </a:pPr>
            <a:r>
              <a:rPr kumimoji="0" lang="en-US" sz="4799" b="0" i="0" u="none" strike="noStrike" kern="1200" cap="none" spc="-104" normalizeH="0" baseline="0" noProof="0" dirty="0">
                <a:ln w="3175">
                  <a:noFill/>
                </a:ln>
                <a:gradFill>
                  <a:gsLst>
                    <a:gs pos="1250">
                      <a:schemeClr val="tx1"/>
                    </a:gs>
                    <a:gs pos="100000">
                      <a:schemeClr val="tx1"/>
                    </a:gs>
                  </a:gsLst>
                  <a:lin ang="5400000" scaled="0"/>
                </a:gradFill>
                <a:effectLst/>
                <a:uLnTx/>
                <a:uFillTx/>
                <a:latin typeface="+mj-lt"/>
                <a:ea typeface="+mn-ea"/>
                <a:cs typeface="Segoe UI" pitchFamily="34" charset="0"/>
              </a:rPr>
              <a:t>Creating Useful Dashboards</a:t>
            </a:r>
          </a:p>
        </p:txBody>
      </p:sp>
      <p:sp>
        <p:nvSpPr>
          <p:cNvPr id="8" name="Rectangle 7"/>
          <p:cNvSpPr/>
          <p:nvPr/>
        </p:nvSpPr>
        <p:spPr>
          <a:xfrm>
            <a:off x="811241" y="1325390"/>
            <a:ext cx="8671915" cy="5217339"/>
          </a:xfrm>
          <a:prstGeom prst="rect">
            <a:avLst/>
          </a:prstGeom>
        </p:spPr>
        <p:txBody>
          <a:bodyPr wrap="none">
            <a:spAutoFit/>
          </a:bodyPr>
          <a:lstStyle/>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Consider the audience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Make sure you account for culture</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Single Screens where possible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Use all your whitespace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Fonts and readability</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Make the most important data the biggest</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Top right is the most valuable space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Use cards with linked charts</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Show information once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No data overlap</a:t>
            </a:r>
          </a:p>
        </p:txBody>
      </p:sp>
      <p:grpSp>
        <p:nvGrpSpPr>
          <p:cNvPr id="6" name="Group 5"/>
          <p:cNvGrpSpPr/>
          <p:nvPr/>
        </p:nvGrpSpPr>
        <p:grpSpPr>
          <a:xfrm>
            <a:off x="10421688" y="129129"/>
            <a:ext cx="1912694" cy="583860"/>
            <a:chOff x="10316641" y="149435"/>
            <a:chExt cx="1875360" cy="572464"/>
          </a:xfrm>
        </p:grpSpPr>
        <p:pic>
          <p:nvPicPr>
            <p:cNvPr id="7" name="Picture 6"/>
            <p:cNvPicPr>
              <a:picLocks noChangeAspect="1"/>
            </p:cNvPicPr>
            <p:nvPr/>
          </p:nvPicPr>
          <p:blipFill>
            <a:blip r:embed="rId3">
              <a:duotone>
                <a:srgbClr val="D2D2D2">
                  <a:shade val="45000"/>
                  <a:satMod val="135000"/>
                </a:srgbClr>
                <a:prstClr val="white"/>
              </a:duotone>
              <a:lum bright="-32000"/>
            </a:blip>
            <a:stretch>
              <a:fillRect/>
            </a:stretch>
          </p:blipFill>
          <p:spPr>
            <a:xfrm>
              <a:off x="10316641" y="213005"/>
              <a:ext cx="484908" cy="445325"/>
            </a:xfrm>
            <a:prstGeom prst="rect">
              <a:avLst/>
            </a:prstGeom>
          </p:spPr>
        </p:pic>
        <p:sp>
          <p:nvSpPr>
            <p:cNvPr id="9" name="TextBox 8"/>
            <p:cNvSpPr txBox="1"/>
            <p:nvPr/>
          </p:nvSpPr>
          <p:spPr>
            <a:xfrm>
              <a:off x="10716157" y="149435"/>
              <a:ext cx="1475844" cy="572464"/>
            </a:xfrm>
            <a:prstGeom prst="rect">
              <a:avLst/>
            </a:prstGeom>
            <a:noFill/>
          </p:spPr>
          <p:txBody>
            <a:bodyPr wrap="square" lIns="186521" tIns="149217" rIns="186521" bIns="149217" rtlCol="0">
              <a:spAutoFit/>
            </a:bodyPr>
            <a:lstStyle/>
            <a:p>
              <a:pPr marL="0" marR="0" lvl="0" indent="0" defTabSz="932597" eaLnBrk="1" fontAlgn="auto" latinLnBrk="0" hangingPunct="1">
                <a:lnSpc>
                  <a:spcPct val="90000"/>
                </a:lnSpc>
                <a:spcBef>
                  <a:spcPts val="0"/>
                </a:spcBef>
                <a:spcAft>
                  <a:spcPts val="612"/>
                </a:spcAft>
                <a:buClrTx/>
                <a:buSzTx/>
                <a:buFontTx/>
                <a:buNone/>
                <a:tabLst/>
                <a:defRPr/>
              </a:pPr>
              <a:r>
                <a:rPr kumimoji="0" lang="en-US" sz="2040" b="0" i="0" u="none" strike="noStrike" kern="0" cap="none" spc="0" normalizeH="0" baseline="0" noProof="0" dirty="0">
                  <a:ln>
                    <a:noFill/>
                  </a:ln>
                  <a:gradFill>
                    <a:gsLst>
                      <a:gs pos="2917">
                        <a:srgbClr val="000000"/>
                      </a:gs>
                      <a:gs pos="30000">
                        <a:srgbClr val="000000"/>
                      </a:gs>
                    </a:gsLst>
                    <a:lin ang="5400000" scaled="0"/>
                  </a:gradFill>
                  <a:effectLst/>
                  <a:uLnTx/>
                  <a:uFillTx/>
                  <a:latin typeface="Segoe UI Light"/>
                </a:rPr>
                <a:t>Power BI</a:t>
              </a:r>
            </a:p>
          </p:txBody>
        </p:sp>
      </p:grpSp>
    </p:spTree>
    <p:extLst>
      <p:ext uri="{BB962C8B-B14F-4D97-AF65-F5344CB8AC3E}">
        <p14:creationId xmlns:p14="http://schemas.microsoft.com/office/powerpoint/2010/main" val="319367413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fade">
                                      <p:cBhvr>
                                        <p:cTn id="15" dur="500"/>
                                        <p:tgtEl>
                                          <p:spTgt spid="8">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fade">
                                      <p:cBhvr>
                                        <p:cTn id="18" dur="500"/>
                                        <p:tgtEl>
                                          <p:spTgt spid="8">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fade">
                                      <p:cBhvr>
                                        <p:cTn id="21" dur="500"/>
                                        <p:tgtEl>
                                          <p:spTgt spid="8">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8">
                                            <p:txEl>
                                              <p:pRg st="5" end="5"/>
                                            </p:txEl>
                                          </p:spTgt>
                                        </p:tgtEl>
                                        <p:attrNameLst>
                                          <p:attrName>style.visibility</p:attrName>
                                        </p:attrNameLst>
                                      </p:cBhvr>
                                      <p:to>
                                        <p:strVal val="visible"/>
                                      </p:to>
                                    </p:set>
                                    <p:animEffect transition="in" filter="fade">
                                      <p:cBhvr>
                                        <p:cTn id="26" dur="500"/>
                                        <p:tgtEl>
                                          <p:spTgt spid="8">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animEffect transition="in" filter="fade">
                                      <p:cBhvr>
                                        <p:cTn id="29" dur="500"/>
                                        <p:tgtEl>
                                          <p:spTgt spid="8">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fade">
                                      <p:cBhvr>
                                        <p:cTn id="32" dur="500"/>
                                        <p:tgtEl>
                                          <p:spTgt spid="8">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8" end="8"/>
                                            </p:txEl>
                                          </p:spTgt>
                                        </p:tgtEl>
                                        <p:attrNameLst>
                                          <p:attrName>style.visibility</p:attrName>
                                        </p:attrNameLst>
                                      </p:cBhvr>
                                      <p:to>
                                        <p:strVal val="visible"/>
                                      </p:to>
                                    </p:set>
                                    <p:animEffect transition="in" filter="fade">
                                      <p:cBhvr>
                                        <p:cTn id="37" dur="500"/>
                                        <p:tgtEl>
                                          <p:spTgt spid="8">
                                            <p:txEl>
                                              <p:pRg st="8" end="8"/>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8">
                                            <p:txEl>
                                              <p:pRg st="9" end="9"/>
                                            </p:txEl>
                                          </p:spTgt>
                                        </p:tgtEl>
                                        <p:attrNameLst>
                                          <p:attrName>style.visibility</p:attrName>
                                        </p:attrNameLst>
                                      </p:cBhvr>
                                      <p:to>
                                        <p:strVal val="visible"/>
                                      </p:to>
                                    </p:set>
                                    <p:animEffect transition="in" filter="fade">
                                      <p:cBhvr>
                                        <p:cTn id="40"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126988" y="62528"/>
            <a:ext cx="11887878" cy="917444"/>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51304" rtl="0" eaLnBrk="1" fontAlgn="auto" latinLnBrk="0" hangingPunct="1">
              <a:lnSpc>
                <a:spcPct val="90000"/>
              </a:lnSpc>
              <a:spcBef>
                <a:spcPct val="0"/>
              </a:spcBef>
              <a:spcAft>
                <a:spcPts val="0"/>
              </a:spcAft>
              <a:buClrTx/>
              <a:buSzTx/>
              <a:buFontTx/>
              <a:buNone/>
              <a:tabLst/>
              <a:defRPr/>
            </a:pPr>
            <a:r>
              <a:rPr kumimoji="0" lang="en-US" sz="4799" b="0" i="0" u="none" strike="noStrike" kern="1200" cap="none" spc="-104" normalizeH="0" baseline="0" noProof="0" dirty="0">
                <a:ln w="3175">
                  <a:noFill/>
                </a:ln>
                <a:gradFill>
                  <a:gsLst>
                    <a:gs pos="1250">
                      <a:schemeClr val="tx1"/>
                    </a:gs>
                    <a:gs pos="100000">
                      <a:schemeClr val="tx1"/>
                    </a:gs>
                  </a:gsLst>
                  <a:lin ang="5400000" scaled="0"/>
                </a:gradFill>
                <a:effectLst/>
                <a:uLnTx/>
                <a:uFillTx/>
                <a:latin typeface="+mj-lt"/>
                <a:ea typeface="+mn-ea"/>
                <a:cs typeface="Segoe UI" pitchFamily="34" charset="0"/>
              </a:rPr>
              <a:t>Interaction and Integration</a:t>
            </a:r>
          </a:p>
        </p:txBody>
      </p:sp>
      <p:sp>
        <p:nvSpPr>
          <p:cNvPr id="8" name="Rectangle 7"/>
          <p:cNvSpPr/>
          <p:nvPr/>
        </p:nvSpPr>
        <p:spPr>
          <a:xfrm>
            <a:off x="381555" y="1894508"/>
            <a:ext cx="11615741" cy="4320491"/>
          </a:xfrm>
          <a:prstGeom prst="rect">
            <a:avLst/>
          </a:prstGeom>
        </p:spPr>
        <p:txBody>
          <a:bodyPr wrap="none">
            <a:spAutoFit/>
          </a:bodyPr>
          <a:lstStyle/>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rgbClr val="E79263"/>
                </a:solidFill>
                <a:effectLst/>
                <a:uLnTx/>
                <a:uFillTx/>
              </a:rPr>
              <a:t>Linking Charts</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ysClr val="windowText" lastClr="000000"/>
                </a:solidFill>
                <a:effectLst/>
                <a:uLnTx/>
                <a:uFillTx/>
              </a:rPr>
              <a:t>Find out what the audience needs to see</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rgbClr val="E79263"/>
                </a:solidFill>
                <a:effectLst/>
                <a:uLnTx/>
                <a:uFillTx/>
              </a:rPr>
              <a:t>Add Slicers where needed</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ysClr val="windowText" lastClr="000000"/>
                </a:solidFill>
                <a:effectLst/>
                <a:uLnTx/>
                <a:uFillTx/>
              </a:rPr>
              <a:t>Allows for one visualization to be many</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rgbClr val="E79263"/>
                </a:solidFill>
                <a:effectLst/>
                <a:uLnTx/>
                <a:uFillTx/>
              </a:rPr>
              <a:t>Integrate with Cortana</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ysClr val="windowText" lastClr="000000"/>
                </a:solidFill>
                <a:effectLst/>
                <a:uLnTx/>
                <a:uFillTx/>
              </a:rPr>
              <a:t>Link your accounts</a:t>
            </a:r>
          </a:p>
        </p:txBody>
      </p:sp>
      <p:grpSp>
        <p:nvGrpSpPr>
          <p:cNvPr id="6" name="Group 5"/>
          <p:cNvGrpSpPr/>
          <p:nvPr/>
        </p:nvGrpSpPr>
        <p:grpSpPr>
          <a:xfrm>
            <a:off x="10421688" y="129129"/>
            <a:ext cx="1912694" cy="583860"/>
            <a:chOff x="10316641" y="149435"/>
            <a:chExt cx="1875360" cy="572464"/>
          </a:xfrm>
        </p:grpSpPr>
        <p:pic>
          <p:nvPicPr>
            <p:cNvPr id="7" name="Picture 6"/>
            <p:cNvPicPr>
              <a:picLocks noChangeAspect="1"/>
            </p:cNvPicPr>
            <p:nvPr/>
          </p:nvPicPr>
          <p:blipFill>
            <a:blip r:embed="rId3">
              <a:duotone>
                <a:srgbClr val="D2D2D2">
                  <a:shade val="45000"/>
                  <a:satMod val="135000"/>
                </a:srgbClr>
                <a:prstClr val="white"/>
              </a:duotone>
              <a:lum bright="-32000"/>
            </a:blip>
            <a:stretch>
              <a:fillRect/>
            </a:stretch>
          </p:blipFill>
          <p:spPr>
            <a:xfrm>
              <a:off x="10316641" y="213005"/>
              <a:ext cx="484908" cy="445325"/>
            </a:xfrm>
            <a:prstGeom prst="rect">
              <a:avLst/>
            </a:prstGeom>
          </p:spPr>
        </p:pic>
        <p:sp>
          <p:nvSpPr>
            <p:cNvPr id="9" name="TextBox 8"/>
            <p:cNvSpPr txBox="1"/>
            <p:nvPr/>
          </p:nvSpPr>
          <p:spPr>
            <a:xfrm>
              <a:off x="10716157" y="149435"/>
              <a:ext cx="1475844" cy="572464"/>
            </a:xfrm>
            <a:prstGeom prst="rect">
              <a:avLst/>
            </a:prstGeom>
            <a:noFill/>
          </p:spPr>
          <p:txBody>
            <a:bodyPr wrap="square" lIns="186521" tIns="149217" rIns="186521" bIns="149217" rtlCol="0">
              <a:spAutoFit/>
            </a:bodyPr>
            <a:lstStyle/>
            <a:p>
              <a:pPr marL="0" marR="0" lvl="0" indent="0" defTabSz="932597" eaLnBrk="1" fontAlgn="auto" latinLnBrk="0" hangingPunct="1">
                <a:lnSpc>
                  <a:spcPct val="90000"/>
                </a:lnSpc>
                <a:spcBef>
                  <a:spcPts val="0"/>
                </a:spcBef>
                <a:spcAft>
                  <a:spcPts val="612"/>
                </a:spcAft>
                <a:buClrTx/>
                <a:buSzTx/>
                <a:buFontTx/>
                <a:buNone/>
                <a:tabLst/>
                <a:defRPr/>
              </a:pPr>
              <a:r>
                <a:rPr kumimoji="0" lang="en-US" sz="2040" b="0" i="0" u="none" strike="noStrike" kern="0" cap="none" spc="0" normalizeH="0" baseline="0" noProof="0" dirty="0">
                  <a:ln>
                    <a:noFill/>
                  </a:ln>
                  <a:gradFill>
                    <a:gsLst>
                      <a:gs pos="2917">
                        <a:srgbClr val="000000"/>
                      </a:gs>
                      <a:gs pos="30000">
                        <a:srgbClr val="000000"/>
                      </a:gs>
                    </a:gsLst>
                    <a:lin ang="5400000" scaled="0"/>
                  </a:gradFill>
                  <a:effectLst/>
                  <a:uLnTx/>
                  <a:uFillTx/>
                  <a:latin typeface="Segoe UI Light"/>
                </a:rPr>
                <a:t>Power BI</a:t>
              </a:r>
            </a:p>
          </p:txBody>
        </p:sp>
      </p:grpSp>
    </p:spTree>
    <p:extLst>
      <p:ext uri="{BB962C8B-B14F-4D97-AF65-F5344CB8AC3E}">
        <p14:creationId xmlns:p14="http://schemas.microsoft.com/office/powerpoint/2010/main" val="12429463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fade">
                                      <p:cBhvr>
                                        <p:cTn id="15" dur="500"/>
                                        <p:tgtEl>
                                          <p:spTgt spid="8">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fade">
                                      <p:cBhvr>
                                        <p:cTn id="18" dur="500"/>
                                        <p:tgtEl>
                                          <p:spTgt spid="8">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animEffect transition="in" filter="fade">
                                      <p:cBhvr>
                                        <p:cTn id="23" dur="500"/>
                                        <p:tgtEl>
                                          <p:spTgt spid="8">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8">
                                            <p:txEl>
                                              <p:pRg st="5" end="5"/>
                                            </p:txEl>
                                          </p:spTgt>
                                        </p:tgtEl>
                                        <p:attrNameLst>
                                          <p:attrName>style.visibility</p:attrName>
                                        </p:attrNameLst>
                                      </p:cBhvr>
                                      <p:to>
                                        <p:strVal val="visible"/>
                                      </p:to>
                                    </p:set>
                                    <p:animEffect transition="in" filter="fade">
                                      <p:cBhvr>
                                        <p:cTn id="26"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2050"/>
        </a:solidFill>
        <a:effectLst/>
      </p:bgPr>
    </p:bg>
    <p:spTree>
      <p:nvGrpSpPr>
        <p:cNvPr id="1" name=""/>
        <p:cNvGrpSpPr/>
        <p:nvPr/>
      </p:nvGrpSpPr>
      <p:grpSpPr>
        <a:xfrm>
          <a:off x="0" y="0"/>
          <a:ext cx="0" cy="0"/>
          <a:chOff x="0" y="0"/>
          <a:chExt cx="0" cy="0"/>
        </a:xfrm>
      </p:grpSpPr>
      <p:sp>
        <p:nvSpPr>
          <p:cNvPr id="2" name="Text Placeholder 2"/>
          <p:cNvSpPr txBox="1">
            <a:spLocks/>
          </p:cNvSpPr>
          <p:nvPr/>
        </p:nvSpPr>
        <p:spPr>
          <a:xfrm>
            <a:off x="4484447" y="1486046"/>
            <a:ext cx="7514284" cy="450892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Font typeface="Arial" pitchFamily="34" charset="0"/>
              <a:buAutoNum type="arabicPeriod"/>
            </a:pPr>
            <a:r>
              <a:rPr lang="en-US" sz="3200" dirty="0">
                <a:solidFill>
                  <a:schemeClr val="bg1"/>
                </a:solidFill>
                <a:latin typeface="Segoe UI Light"/>
              </a:rPr>
              <a:t>Understand how to publish an Azure ML API</a:t>
            </a:r>
          </a:p>
          <a:p>
            <a:pPr marL="514350" indent="-514350">
              <a:lnSpc>
                <a:spcPct val="100000"/>
              </a:lnSpc>
              <a:spcBef>
                <a:spcPts val="1000"/>
              </a:spcBef>
              <a:buFont typeface="Arial" pitchFamily="34" charset="0"/>
              <a:buAutoNum type="arabicPeriod"/>
            </a:pPr>
            <a:r>
              <a:rPr lang="en-US" sz="3200" dirty="0">
                <a:solidFill>
                  <a:schemeClr val="bg1"/>
                </a:solidFill>
                <a:latin typeface="Segoe UI Light"/>
              </a:rPr>
              <a:t>Understand the access methods of Azure Storage and Intelligent processing systems</a:t>
            </a:r>
          </a:p>
          <a:p>
            <a:pPr marL="514350" indent="-514350">
              <a:lnSpc>
                <a:spcPct val="100000"/>
              </a:lnSpc>
              <a:spcBef>
                <a:spcPts val="1000"/>
              </a:spcBef>
              <a:buFont typeface="Arial" pitchFamily="34" charset="0"/>
              <a:buAutoNum type="arabicPeriod"/>
            </a:pPr>
            <a:r>
              <a:rPr lang="en-US" sz="3200" dirty="0">
                <a:solidFill>
                  <a:schemeClr val="bg1"/>
                </a:solidFill>
                <a:latin typeface="Segoe UI Light"/>
              </a:rPr>
              <a:t>Understand the options to send a HIVE query to an HDI system</a:t>
            </a:r>
          </a:p>
          <a:p>
            <a:pPr marL="514350" indent="-514350">
              <a:lnSpc>
                <a:spcPct val="100000"/>
              </a:lnSpc>
              <a:spcBef>
                <a:spcPts val="1000"/>
              </a:spcBef>
              <a:buFont typeface="Arial" pitchFamily="34" charset="0"/>
              <a:buAutoNum type="arabicPeriod"/>
            </a:pPr>
            <a:r>
              <a:rPr lang="en-US" sz="3200" dirty="0">
                <a:solidFill>
                  <a:schemeClr val="bg1"/>
                </a:solidFill>
                <a:latin typeface="Segoe UI Light"/>
              </a:rPr>
              <a:t>Use Power BI to Access Data</a:t>
            </a: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540302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1" y="101465"/>
            <a:ext cx="3533963" cy="206813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00B050"/>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nvPr>
        </p:nvGraphicFramePr>
        <p:xfrm>
          <a:off x="3900860" y="218011"/>
          <a:ext cx="8029573" cy="65403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068015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3" y="30223"/>
            <a:ext cx="4289544" cy="2510690"/>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939973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1: </a:t>
            </a:r>
            <a:br>
              <a:rPr lang="en-US" dirty="0"/>
            </a:br>
            <a:r>
              <a:rPr lang="en-US" sz="4400" dirty="0"/>
              <a:t>Azure ML API</a:t>
            </a:r>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855768" y="1280210"/>
            <a:ext cx="10724938" cy="5019720"/>
          </a:xfrm>
          <a:prstGeom prst="rect">
            <a:avLst/>
          </a:prstGeom>
        </p:spPr>
        <p:txBody>
          <a:bodyPr>
            <a:normAutofit fontScale="85000" lnSpcReduction="20000"/>
          </a:bodyPr>
          <a:lstStyle/>
          <a:p>
            <a:pPr marL="0" indent="0">
              <a:buNone/>
            </a:pPr>
            <a:endParaRPr lang="en-US" b="1" dirty="0"/>
          </a:p>
          <a:p>
            <a:r>
              <a:rPr lang="en-US" b="1" dirty="0"/>
              <a:t>Build the model </a:t>
            </a:r>
          </a:p>
          <a:p>
            <a:r>
              <a:rPr lang="en-US" b="1" dirty="0"/>
              <a:t>Run the Experiment</a:t>
            </a:r>
          </a:p>
          <a:p>
            <a:r>
              <a:rPr lang="en-US" b="1" dirty="0"/>
              <a:t>Create a Predictive Experiment</a:t>
            </a:r>
          </a:p>
          <a:p>
            <a:pPr lvl="1"/>
            <a:r>
              <a:rPr lang="en-US" dirty="0"/>
              <a:t>A. Click on Web Service set up button</a:t>
            </a:r>
          </a:p>
          <a:p>
            <a:pPr lvl="1"/>
            <a:r>
              <a:rPr lang="en-US" dirty="0"/>
              <a:t>B. Click on Create a Predictive Experiment</a:t>
            </a:r>
          </a:p>
          <a:p>
            <a:r>
              <a:rPr lang="en-US" b="1" dirty="0"/>
              <a:t>Modify the predictive experiment</a:t>
            </a:r>
          </a:p>
          <a:p>
            <a:pPr lvl="1"/>
            <a:r>
              <a:rPr lang="en-US" dirty="0"/>
              <a:t>A. Connect the Web Service Input to Score</a:t>
            </a:r>
          </a:p>
          <a:p>
            <a:pPr lvl="1"/>
            <a:r>
              <a:rPr lang="en-US" dirty="0"/>
              <a:t>B. Add a Project Columns after Score and only allow Scored Labels and Probabilities</a:t>
            </a:r>
          </a:p>
          <a:p>
            <a:pPr lvl="1"/>
            <a:r>
              <a:rPr lang="en-US" dirty="0"/>
              <a:t>C. Move the Web Service Output to after Project Columns module</a:t>
            </a:r>
          </a:p>
          <a:p>
            <a:r>
              <a:rPr lang="en-US" b="1" dirty="0"/>
              <a:t>Run, then deploy the Web Service</a:t>
            </a:r>
          </a:p>
          <a:p>
            <a:r>
              <a:rPr lang="en-US" b="1" dirty="0"/>
              <a:t>Test the Web Service using the Test Dialogue</a:t>
            </a:r>
          </a:p>
          <a:p>
            <a:r>
              <a:rPr lang="en-US" b="1" dirty="0"/>
              <a:t>Review Sample Code on the RRS Help Page</a:t>
            </a:r>
          </a:p>
          <a:p>
            <a:pPr marL="0" indent="0">
              <a:buNone/>
            </a:pPr>
            <a:endParaRPr lang="en-US" dirty="0"/>
          </a:p>
        </p:txBody>
      </p:sp>
      <p:sp>
        <p:nvSpPr>
          <p:cNvPr id="2" name="Title 1"/>
          <p:cNvSpPr>
            <a:spLocks noGrp="1"/>
          </p:cNvSpPr>
          <p:nvPr>
            <p:ph type="title"/>
          </p:nvPr>
        </p:nvSpPr>
        <p:spPr/>
        <p:txBody>
          <a:bodyPr/>
          <a:lstStyle/>
          <a:p>
            <a:r>
              <a:rPr lang="en-US" dirty="0"/>
              <a:t>Azure ML - Publish as a Web Service</a:t>
            </a:r>
          </a:p>
        </p:txBody>
      </p:sp>
    </p:spTree>
    <p:extLst>
      <p:ext uri="{BB962C8B-B14F-4D97-AF65-F5344CB8AC3E}">
        <p14:creationId xmlns:p14="http://schemas.microsoft.com/office/powerpoint/2010/main" val="382745631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2: </a:t>
            </a:r>
            <a:br>
              <a:rPr lang="en-US" dirty="0"/>
            </a:br>
            <a:r>
              <a:rPr lang="en-US" sz="4400" dirty="0"/>
              <a:t>Accessing using Intelligent Processing</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6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Cortana</a:t>
            </a:r>
          </a:p>
        </p:txBody>
      </p:sp>
      <p:pic>
        <p:nvPicPr>
          <p:cNvPr id="8" name="Picture 7"/>
          <p:cNvPicPr>
            <a:picLocks noChangeAspect="1"/>
          </p:cNvPicPr>
          <p:nvPr/>
        </p:nvPicPr>
        <p:blipFill>
          <a:blip r:embed="rId3"/>
          <a:stretch>
            <a:fillRect/>
          </a:stretch>
        </p:blipFill>
        <p:spPr>
          <a:xfrm>
            <a:off x="8427663" y="1212849"/>
            <a:ext cx="3470293" cy="8087022"/>
          </a:xfrm>
          <a:prstGeom prst="rect">
            <a:avLst/>
          </a:prstGeom>
        </p:spPr>
      </p:pic>
      <p:pic>
        <p:nvPicPr>
          <p:cNvPr id="9" name="Picture 8"/>
          <p:cNvPicPr>
            <a:picLocks noChangeAspect="1"/>
          </p:cNvPicPr>
          <p:nvPr/>
        </p:nvPicPr>
        <p:blipFill>
          <a:blip r:embed="rId4"/>
          <a:stretch>
            <a:fillRect/>
          </a:stretch>
        </p:blipFill>
        <p:spPr>
          <a:xfrm>
            <a:off x="3533165" y="295274"/>
            <a:ext cx="3007484" cy="4851360"/>
          </a:xfrm>
          <a:prstGeom prst="rect">
            <a:avLst/>
          </a:prstGeom>
        </p:spPr>
      </p:pic>
      <p:pic>
        <p:nvPicPr>
          <p:cNvPr id="10" name="Picture 9"/>
          <p:cNvPicPr>
            <a:picLocks noChangeAspect="1"/>
          </p:cNvPicPr>
          <p:nvPr/>
        </p:nvPicPr>
        <p:blipFill>
          <a:blip r:embed="rId5"/>
          <a:stretch>
            <a:fillRect/>
          </a:stretch>
        </p:blipFill>
        <p:spPr>
          <a:xfrm>
            <a:off x="6070640" y="4306488"/>
            <a:ext cx="2090776" cy="2459736"/>
          </a:xfrm>
          <a:prstGeom prst="rect">
            <a:avLst/>
          </a:prstGeom>
        </p:spPr>
      </p:pic>
    </p:spTree>
    <p:extLst>
      <p:ext uri="{BB962C8B-B14F-4D97-AF65-F5344CB8AC3E}">
        <p14:creationId xmlns:p14="http://schemas.microsoft.com/office/powerpoint/2010/main" val="3331871523"/>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3.xml><?xml version="1.0" encoding="utf-8"?>
<a:theme xmlns:a="http://schemas.openxmlformats.org/drawingml/2006/main" name="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4.xml><?xml version="1.0" encoding="utf-8"?>
<a:theme xmlns:a="http://schemas.openxmlformats.org/drawingml/2006/main" name="3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5.xml><?xml version="1.0" encoding="utf-8"?>
<a:theme xmlns:a="http://schemas.openxmlformats.org/drawingml/2006/main" name="Power BI Template">
  <a:themeElements>
    <a:clrScheme name="New Power BI L300 colors">
      <a:dk1>
        <a:srgbClr val="505050"/>
      </a:dk1>
      <a:lt1>
        <a:srgbClr val="FFFFFF"/>
      </a:lt1>
      <a:dk2>
        <a:srgbClr val="0078D7"/>
      </a:dk2>
      <a:lt2>
        <a:srgbClr val="EAEAEA"/>
      </a:lt2>
      <a:accent1>
        <a:srgbClr val="0078D7"/>
      </a:accent1>
      <a:accent2>
        <a:srgbClr val="FF8C00"/>
      </a:accent2>
      <a:accent3>
        <a:srgbClr val="FF8C00"/>
      </a:accent3>
      <a:accent4>
        <a:srgbClr val="107C10"/>
      </a:accent4>
      <a:accent5>
        <a:srgbClr val="107C10"/>
      </a:accent5>
      <a:accent6>
        <a:srgbClr val="00B0F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01585BF9-DAFB-4D05-AB61-D5E973BF12D0}" vid="{F7B22F6B-F826-443B-8C90-7F7D36D644D5}"/>
    </a:ext>
  </a:extLst>
</a:theme>
</file>

<file path=ppt/theme/theme6.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_SQLintersec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bwMode="auto">
        <a:gradFill rotWithShape="1">
          <a:gsLst>
            <a:gs pos="0">
              <a:srgbClr val="A4D289"/>
            </a:gs>
            <a:gs pos="100000">
              <a:schemeClr val="bg1"/>
            </a:gs>
          </a:gsLst>
          <a:lin ang="5400000" scaled="1"/>
        </a:gradFill>
        <a:ln w="9525" algn="ctr">
          <a:solidFill>
            <a:schemeClr val="tx1"/>
          </a:solidFill>
          <a:miter lim="800000"/>
          <a:headEnd/>
          <a:tailEnd/>
        </a:ln>
        <a:effectLst>
          <a:outerShdw blurRad="50800" dist="38100" dir="2700000" algn="tl" rotWithShape="0">
            <a:prstClr val="black">
              <a:alpha val="40000"/>
            </a:prstClr>
          </a:outerShdw>
        </a:effectLst>
      </a:spPr>
      <a:bodyPr wrap="none" anchor="ctr"/>
      <a:lstStyle>
        <a:defPPr>
          <a:defRPr sz="2000" dirty="0">
            <a:latin typeface="Tekton Pro" pitchFamily="34" charset="0"/>
          </a:defRPr>
        </a:defPPr>
      </a:lstStyle>
    </a:spDef>
    <a:lnDef>
      <a:spPr bwMode="auto">
        <a:xfrm>
          <a:off x="0" y="0"/>
          <a:ext cx="1" cy="1"/>
        </a:xfrm>
        <a:custGeom>
          <a:avLst/>
          <a:gdLst/>
          <a:ahLst/>
          <a:cxnLst/>
          <a:rect l="0" t="0" r="0" b="0"/>
          <a:pathLst/>
        </a:custGeom>
        <a:gradFill rotWithShape="1">
          <a:gsLst>
            <a:gs pos="0">
              <a:srgbClr val="A4D289"/>
            </a:gs>
            <a:gs pos="100000">
              <a:schemeClr val="bg1"/>
            </a:gs>
          </a:gsLst>
          <a:lin ang="5400000" scaled="1"/>
        </a:gradFill>
        <a:ln w="9525" cap="flat" cmpd="sng" algn="ctr">
          <a:solidFill>
            <a:schemeClr val="tx1"/>
          </a:solidFill>
          <a:prstDash val="solid"/>
          <a:round/>
          <a:headEnd type="none" w="med" len="med"/>
          <a:tailEnd type="none" w="med" len="med"/>
        </a:ln>
        <a:effectLst/>
      </a:spPr>
      <a:bodyPr vert="horz" wrap="none" lIns="91440" tIns="45720" rIns="91440" bIns="45720" anchor="ctr" compatLnSpc="1"/>
      <a:lstStyle>
        <a:defPPr marL="0" marR="0" indent="0" algn="ctr" defTabSz="914400" rtl="0" eaLnBrk="0" fontAlgn="base" latinLnBrk="0" hangingPunct="0">
          <a:lnSpc>
            <a:spcPct val="100000"/>
          </a:lnSpc>
          <a:spcBef>
            <a:spcPct val="0"/>
          </a:spcBef>
          <a:spcAft>
            <a:spcPct val="0"/>
          </a:spcAft>
          <a:buNone/>
          <a:tabLst/>
          <a:defRPr kumimoji="0" lang="en-US" sz="1600" b="1" i="0" u="none" strike="noStrike" baseline="0">
            <a:solidFill>
              <a:schemeClr val="tx1">
                <a:alpha val="100000"/>
              </a:schemeClr>
            </a:solidFill>
            <a:effectLst/>
            <a:latin typeface="Arial"/>
          </a:defRPr>
        </a:defPPr>
      </a:lstStyle>
    </a:lnDef>
    <a:txDef>
      <a:spPr bwMode="auto">
        <a:noFill/>
        <a:ln w="9525">
          <a:noFill/>
          <a:miter lim="800000"/>
          <a:headEnd/>
          <a:tailEnd/>
        </a:ln>
      </a:spPr>
      <a:bodyPr wrap="none">
        <a:spAutoFit/>
      </a:bodyPr>
      <a:lstStyle>
        <a:defPPr>
          <a:defRPr sz="1800" dirty="0">
            <a:solidFill>
              <a:srgbClr val="002060"/>
            </a:solidFill>
            <a:latin typeface="Tekton Pro" pitchFamily="34" charset="0"/>
          </a:defRPr>
        </a:defPPr>
      </a:lstStyle>
    </a:txDef>
  </a:objectDefaults>
  <a:extraClrSchemeLst>
    <a:extraClrScheme>
      <a:clrScheme name="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clrMap bg1="lt1" tx1="dk1" bg2="lt2" tx2="dk2" accent1="accent1" accent2="accent2" accent3="accent3" accent4="accent4" accent5="accent5" accent6="accent6" hlink="hlink" folHlink="folHlink"/>
    </a:extraClrScheme>
    <a:extraClrScheme>
      <a:clrScheme name="Watermark 2">
        <a:dk1>
          <a:srgbClr val="000000"/>
        </a:dk1>
        <a:lt1>
          <a:srgbClr val="FFFFFF"/>
        </a:lt1>
        <a:dk2>
          <a:srgbClr val="666633"/>
        </a:dk2>
        <a:lt2>
          <a:srgbClr val="5F5F5F"/>
        </a:lt2>
        <a:accent1>
          <a:srgbClr val="FFCC00"/>
        </a:accent1>
        <a:accent2>
          <a:srgbClr val="EFF0B2"/>
        </a:accent2>
        <a:accent3>
          <a:srgbClr val="FFFFFF"/>
        </a:accent3>
        <a:accent4>
          <a:srgbClr val="000000"/>
        </a:accent4>
        <a:accent5>
          <a:srgbClr val="FFE2AA"/>
        </a:accent5>
        <a:accent6>
          <a:srgbClr val="D9D9A1"/>
        </a:accent6>
        <a:hlink>
          <a:srgbClr val="808000"/>
        </a:hlink>
        <a:folHlink>
          <a:srgbClr val="CCCC00"/>
        </a:folHlink>
      </a:clrScheme>
      <a:clrMap bg1="lt1" tx1="dk1" bg2="lt2" tx2="dk2" accent1="accent1" accent2="accent2" accent3="accent3" accent4="accent4" accent5="accent5" accent6="accent6" hlink="hlink" folHlink="folHlink"/>
    </a:extraClrScheme>
    <a:extraClrScheme>
      <a:clrScheme name="Watermark 3">
        <a:dk1>
          <a:srgbClr val="000000"/>
        </a:dk1>
        <a:lt1>
          <a:srgbClr val="FFFFFF"/>
        </a:lt1>
        <a:dk2>
          <a:srgbClr val="000000"/>
        </a:dk2>
        <a:lt2>
          <a:srgbClr val="666699"/>
        </a:lt2>
        <a:accent1>
          <a:srgbClr val="9BB0CB"/>
        </a:accent1>
        <a:accent2>
          <a:srgbClr val="D1E0CE"/>
        </a:accent2>
        <a:accent3>
          <a:srgbClr val="FFFFFF"/>
        </a:accent3>
        <a:accent4>
          <a:srgbClr val="000000"/>
        </a:accent4>
        <a:accent5>
          <a:srgbClr val="CBD4E2"/>
        </a:accent5>
        <a:accent6>
          <a:srgbClr val="BDCBBA"/>
        </a:accent6>
        <a:hlink>
          <a:srgbClr val="8EA642"/>
        </a:hlink>
        <a:folHlink>
          <a:srgbClr val="CCCC00"/>
        </a:folHlink>
      </a:clrScheme>
      <a:clrMap bg1="lt1" tx1="dk1" bg2="lt2" tx2="dk2" accent1="accent1" accent2="accent2" accent3="accent3" accent4="accent4" accent5="accent5" accent6="accent6" hlink="hlink" folHlink="folHlink"/>
    </a:extraClrScheme>
    <a:extraClrScheme>
      <a:clrScheme name="Watermark 4">
        <a:dk1>
          <a:srgbClr val="333300"/>
        </a:dk1>
        <a:lt1>
          <a:srgbClr val="FFFFCC"/>
        </a:lt1>
        <a:dk2>
          <a:srgbClr val="336600"/>
        </a:dk2>
        <a:lt2>
          <a:srgbClr val="FFFFCC"/>
        </a:lt2>
        <a:accent1>
          <a:srgbClr val="99CC00"/>
        </a:accent1>
        <a:accent2>
          <a:srgbClr val="669900"/>
        </a:accent2>
        <a:accent3>
          <a:srgbClr val="ADB8AA"/>
        </a:accent3>
        <a:accent4>
          <a:srgbClr val="DADAAE"/>
        </a:accent4>
        <a:accent5>
          <a:srgbClr val="CAE2AA"/>
        </a:accent5>
        <a:accent6>
          <a:srgbClr val="5C8A00"/>
        </a:accent6>
        <a:hlink>
          <a:srgbClr val="CC9900"/>
        </a:hlink>
        <a:folHlink>
          <a:srgbClr val="FFCC00"/>
        </a:folHlink>
      </a:clrScheme>
      <a:clrMap bg1="dk2" tx1="lt1" bg2="dk1" tx2="lt2" accent1="accent1" accent2="accent2" accent3="accent3" accent4="accent4" accent5="accent5" accent6="accent6" hlink="hlink" folHlink="folHlink"/>
    </a:extraClrScheme>
    <a:extraClrScheme>
      <a:clrScheme name="Watermark 5">
        <a:dk1>
          <a:srgbClr val="424458"/>
        </a:dk1>
        <a:lt1>
          <a:srgbClr val="FFFFFF"/>
        </a:lt1>
        <a:dk2>
          <a:srgbClr val="004A48"/>
        </a:dk2>
        <a:lt2>
          <a:srgbClr val="FFFFFF"/>
        </a:lt2>
        <a:accent1>
          <a:srgbClr val="83B200"/>
        </a:accent1>
        <a:accent2>
          <a:srgbClr val="006260"/>
        </a:accent2>
        <a:accent3>
          <a:srgbClr val="AAB1B1"/>
        </a:accent3>
        <a:accent4>
          <a:srgbClr val="DADADA"/>
        </a:accent4>
        <a:accent5>
          <a:srgbClr val="C1D5AA"/>
        </a:accent5>
        <a:accent6>
          <a:srgbClr val="005856"/>
        </a:accent6>
        <a:hlink>
          <a:srgbClr val="6666FF"/>
        </a:hlink>
        <a:folHlink>
          <a:srgbClr val="B2B2B2"/>
        </a:folHlink>
      </a:clrScheme>
      <a:clrMap bg1="dk2" tx1="lt1" bg2="dk1" tx2="lt2" accent1="accent1" accent2="accent2" accent3="accent3" accent4="accent4" accent5="accent5" accent6="accent6" hlink="hlink" folHlink="folHlink"/>
    </a:extraClrScheme>
    <a:extraClrScheme>
      <a:clrScheme name="Watermark 6">
        <a:dk1>
          <a:srgbClr val="000000"/>
        </a:dk1>
        <a:lt1>
          <a:srgbClr val="FFFFFF"/>
        </a:lt1>
        <a:dk2>
          <a:srgbClr val="1C2046"/>
        </a:dk2>
        <a:lt2>
          <a:srgbClr val="FFFFFF"/>
        </a:lt2>
        <a:accent1>
          <a:srgbClr val="00CCFF"/>
        </a:accent1>
        <a:accent2>
          <a:srgbClr val="2D226E"/>
        </a:accent2>
        <a:accent3>
          <a:srgbClr val="ABABB0"/>
        </a:accent3>
        <a:accent4>
          <a:srgbClr val="DADADA"/>
        </a:accent4>
        <a:accent5>
          <a:srgbClr val="AAE2FF"/>
        </a:accent5>
        <a:accent6>
          <a:srgbClr val="281E63"/>
        </a:accent6>
        <a:hlink>
          <a:srgbClr val="666699"/>
        </a:hlink>
        <a:folHlink>
          <a:srgbClr val="9999FF"/>
        </a:folHlink>
      </a:clrScheme>
      <a:clrMap bg1="dk2" tx1="lt1" bg2="dk1" tx2="lt2" accent1="accent1" accent2="accent2" accent3="accent3" accent4="accent4" accent5="accent5" accent6="accent6" hlink="hlink" folHlink="folHlink"/>
    </a:extraClrScheme>
    <a:extraClrScheme>
      <a:clrScheme name="Watermark 7">
        <a:dk1>
          <a:srgbClr val="424458"/>
        </a:dk1>
        <a:lt1>
          <a:srgbClr val="FFFFFF"/>
        </a:lt1>
        <a:dk2>
          <a:srgbClr val="000066"/>
        </a:dk2>
        <a:lt2>
          <a:srgbClr val="FFFFFF"/>
        </a:lt2>
        <a:accent1>
          <a:srgbClr val="6666FF"/>
        </a:accent1>
        <a:accent2>
          <a:srgbClr val="333399"/>
        </a:accent2>
        <a:accent3>
          <a:srgbClr val="AAAAB8"/>
        </a:accent3>
        <a:accent4>
          <a:srgbClr val="DADADA"/>
        </a:accent4>
        <a:accent5>
          <a:srgbClr val="B8B8FF"/>
        </a:accent5>
        <a:accent6>
          <a:srgbClr val="2D2D8A"/>
        </a:accent6>
        <a:hlink>
          <a:srgbClr val="FF9900"/>
        </a:hlink>
        <a:folHlink>
          <a:srgbClr val="CCCC00"/>
        </a:folHlink>
      </a:clrScheme>
      <a:clrMap bg1="dk2" tx1="lt1" bg2="dk1" tx2="lt2" accent1="accent1" accent2="accent2" accent3="accent3" accent4="accent4" accent5="accent5" accent6="accent6" hlink="hlink" folHlink="folHlink"/>
    </a:extraClrScheme>
    <a:extraClrScheme>
      <a:clrScheme name="Watermark 8">
        <a:dk1>
          <a:srgbClr val="1C1C1C"/>
        </a:dk1>
        <a:lt1>
          <a:srgbClr val="FFFFCC"/>
        </a:lt1>
        <a:dk2>
          <a:srgbClr val="390B20"/>
        </a:dk2>
        <a:lt2>
          <a:srgbClr val="FFFFCC"/>
        </a:lt2>
        <a:accent1>
          <a:srgbClr val="FF916F"/>
        </a:accent1>
        <a:accent2>
          <a:srgbClr val="561450"/>
        </a:accent2>
        <a:accent3>
          <a:srgbClr val="AEAAAB"/>
        </a:accent3>
        <a:accent4>
          <a:srgbClr val="DADAAE"/>
        </a:accent4>
        <a:accent5>
          <a:srgbClr val="FFC7BB"/>
        </a:accent5>
        <a:accent6>
          <a:srgbClr val="4D1148"/>
        </a:accent6>
        <a:hlink>
          <a:srgbClr val="637D95"/>
        </a:hlink>
        <a:folHlink>
          <a:srgbClr val="FFCC00"/>
        </a:folHlink>
      </a:clrScheme>
      <a:clrMap bg1="dk2" tx1="lt1" bg2="dk1" tx2="lt2" accent1="accent1" accent2="accent2" accent3="accent3" accent4="accent4" accent5="accent5" accent6="accent6" hlink="hlink" folHlink="folHlink"/>
    </a:extraClrScheme>
    <a:extraClrScheme>
      <a:clrScheme name="Watermark 9">
        <a:dk1>
          <a:srgbClr val="4C0000"/>
        </a:dk1>
        <a:lt1>
          <a:srgbClr val="FFFFFF"/>
        </a:lt1>
        <a:dk2>
          <a:srgbClr val="722104"/>
        </a:dk2>
        <a:lt2>
          <a:srgbClr val="FFFFFF"/>
        </a:lt2>
        <a:accent1>
          <a:srgbClr val="CC6600"/>
        </a:accent1>
        <a:accent2>
          <a:srgbClr val="8A2E00"/>
        </a:accent2>
        <a:accent3>
          <a:srgbClr val="BCABAA"/>
        </a:accent3>
        <a:accent4>
          <a:srgbClr val="DADADA"/>
        </a:accent4>
        <a:accent5>
          <a:srgbClr val="E2B8AA"/>
        </a:accent5>
        <a:accent6>
          <a:srgbClr val="7D2900"/>
        </a:accent6>
        <a:hlink>
          <a:srgbClr val="FFCC00"/>
        </a:hlink>
        <a:folHlink>
          <a:srgbClr val="FF9900"/>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D79205F35F1AF40BCD07C4F58D4AC80" ma:contentTypeVersion="6" ma:contentTypeDescription="Create a new document." ma:contentTypeScope="" ma:versionID="a386001cfb475e71d9c289d83f4224ff">
  <xsd:schema xmlns:xsd="http://www.w3.org/2001/XMLSchema" xmlns:xs="http://www.w3.org/2001/XMLSchema" xmlns:p="http://schemas.microsoft.com/office/2006/metadata/properties" xmlns:ns1="http://schemas.microsoft.com/sharepoint/v3" xmlns:ns2="9bc6b55d-a734-43bd-8eab-fb065c703cf5" targetNamespace="http://schemas.microsoft.com/office/2006/metadata/properties" ma:root="true" ma:fieldsID="56d52bee22a2d005e8866caae1afc15c" ns1:_="" ns2:_="">
    <xsd:import namespace="http://schemas.microsoft.com/sharepoint/v3"/>
    <xsd:import namespace="9bc6b55d-a734-43bd-8eab-fb065c703cf5"/>
    <xsd:element name="properties">
      <xsd:complexType>
        <xsd:sequence>
          <xsd:element name="documentManagement">
            <xsd:complexType>
              <xsd:all>
                <xsd:element ref="ns2:SharedWithUsers" minOccurs="0"/>
                <xsd:element ref="ns2:SharedWithDetails" minOccurs="0"/>
                <xsd:element ref="ns1:_ip_UnifiedCompliancePolicyProperties" minOccurs="0"/>
                <xsd:element ref="ns1:_ip_UnifiedCompliancePolicyUIAction"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bc6b55d-a734-43bd-8eab-fb065c703cf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3605928-68C6-45B1-89BF-350C6E45F7FA}">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9bc6b55d-a734-43bd-8eab-fb065c703cf5"/>
    <ds:schemaRef ds:uri="http://schemas.openxmlformats.org/package/2006/metadata/core-properties"/>
    <ds:schemaRef ds:uri="http://schemas.microsoft.com/sharepoint/v3"/>
    <ds:schemaRef ds:uri="http://www.w3.org/XML/1998/namespace"/>
    <ds:schemaRef ds:uri="http://purl.org/dc/dcmitype/"/>
  </ds:schemaRefs>
</ds:datastoreItem>
</file>

<file path=customXml/itemProps2.xml><?xml version="1.0" encoding="utf-8"?>
<ds:datastoreItem xmlns:ds="http://schemas.openxmlformats.org/officeDocument/2006/customXml" ds:itemID="{A11B97C5-5AC3-4057-AC94-C57DFADCF8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bc6b55d-a734-43bd-8eab-fb065c703cf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2A0014F-F34A-4EA9-9DF7-E031430603D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Cortana%20Analytics_v1</Template>
  <TotalTime>0</TotalTime>
  <Words>1413</Words>
  <Application>Microsoft Office PowerPoint</Application>
  <PresentationFormat>Custom</PresentationFormat>
  <Paragraphs>268</Paragraphs>
  <Slides>23</Slides>
  <Notes>23</Notes>
  <HiddenSlides>0</HiddenSlides>
  <MMClips>0</MMClips>
  <ScaleCrop>false</ScaleCrop>
  <HeadingPairs>
    <vt:vector size="8" baseType="variant">
      <vt:variant>
        <vt:lpstr>Fonts Used</vt:lpstr>
      </vt:variant>
      <vt:variant>
        <vt:i4>13</vt:i4>
      </vt:variant>
      <vt:variant>
        <vt:lpstr>Theme</vt:lpstr>
      </vt:variant>
      <vt:variant>
        <vt:i4>8</vt:i4>
      </vt:variant>
      <vt:variant>
        <vt:lpstr>Embedded OLE Servers</vt:lpstr>
      </vt:variant>
      <vt:variant>
        <vt:i4>1</vt:i4>
      </vt:variant>
      <vt:variant>
        <vt:lpstr>Slide Titles</vt:lpstr>
      </vt:variant>
      <vt:variant>
        <vt:i4>23</vt:i4>
      </vt:variant>
    </vt:vector>
  </HeadingPairs>
  <TitlesOfParts>
    <vt:vector size="45" baseType="lpstr">
      <vt:lpstr>SimSun</vt:lpstr>
      <vt:lpstr>Arial</vt:lpstr>
      <vt:lpstr>Calibri</vt:lpstr>
      <vt:lpstr>Calibri Light</vt:lpstr>
      <vt:lpstr>Cambria</vt:lpstr>
      <vt:lpstr>Consolas</vt:lpstr>
      <vt:lpstr>Courier New</vt:lpstr>
      <vt:lpstr>Myriad Pro</vt:lpstr>
      <vt:lpstr>Segoe UI</vt:lpstr>
      <vt:lpstr>Segoe UI Light</vt:lpstr>
      <vt:lpstr>Times New Roman</vt:lpstr>
      <vt:lpstr>Verdana</vt:lpstr>
      <vt:lpstr>Wingdings</vt:lpstr>
      <vt:lpstr>1_WHITE TEMPLATE</vt:lpstr>
      <vt:lpstr>2_WHITE TEMPLATE</vt:lpstr>
      <vt:lpstr>COLOR TEMPLATE</vt:lpstr>
      <vt:lpstr>3_WHITE TEMPLATE</vt:lpstr>
      <vt:lpstr>Power BI Template</vt:lpstr>
      <vt:lpstr>FY15 Enterprise identity theme</vt:lpstr>
      <vt:lpstr>Office Theme</vt:lpstr>
      <vt:lpstr>1_SQLintersection</vt:lpstr>
      <vt:lpstr>think-cell Slide</vt:lpstr>
      <vt:lpstr>PowerPoint Presentation</vt:lpstr>
      <vt:lpstr>PowerPoint Presentation</vt:lpstr>
      <vt:lpstr>The Data Science Process and Platform</vt:lpstr>
      <vt:lpstr>The Team Data Science Process </vt:lpstr>
      <vt:lpstr>The Cortana Intelligence Platform</vt:lpstr>
      <vt:lpstr>Module 1:  Azure ML API</vt:lpstr>
      <vt:lpstr>Azure ML - Publish as a Web Service</vt:lpstr>
      <vt:lpstr>Module 2:  Accessing using Intelligent Processing</vt:lpstr>
      <vt:lpstr>Cortana</vt:lpstr>
      <vt:lpstr>Options for Data Sourcing</vt:lpstr>
      <vt:lpstr>Module 3:  Querying with HIVE</vt:lpstr>
      <vt:lpstr>Hive Query in Ambari</vt:lpstr>
      <vt:lpstr>Module 4:  Querying with Power BI</vt:lpstr>
      <vt:lpstr>PowerPoint Presentation</vt:lpstr>
      <vt:lpstr>PowerPoint Presentation</vt:lpstr>
      <vt:lpstr>PowerPoint Presentation</vt:lpstr>
      <vt:lpstr>PowerPoint Presentation</vt:lpstr>
      <vt:lpstr>Lab:</vt:lpstr>
      <vt:lpstr>Creating Impactful Reports</vt:lpstr>
      <vt:lpstr>PowerPoint Presentation</vt:lpstr>
      <vt:lpstr>PowerPoint Presentation</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2016-06-29T18:45:58Z</dcterms:created>
  <dcterms:modified xsi:type="dcterms:W3CDTF">2017-03-22T20:11:41Z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0x0101009D79205F35F1AF40BCD07C4F58D4AC80</vt:lpwstr>
  </property>
</Properties>
</file>

<file path=docProps/thumbnail.jpeg>
</file>